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19"/>
  </p:notesMasterIdLst>
  <p:sldIdLst>
    <p:sldId id="256" r:id="rId5"/>
    <p:sldId id="398" r:id="rId6"/>
    <p:sldId id="424" r:id="rId7"/>
    <p:sldId id="425" r:id="rId8"/>
    <p:sldId id="426" r:id="rId9"/>
    <p:sldId id="427" r:id="rId10"/>
    <p:sldId id="431" r:id="rId11"/>
    <p:sldId id="432" r:id="rId12"/>
    <p:sldId id="437" r:id="rId13"/>
    <p:sldId id="394" r:id="rId14"/>
    <p:sldId id="428" r:id="rId15"/>
    <p:sldId id="435" r:id="rId16"/>
    <p:sldId id="436" r:id="rId17"/>
    <p:sldId id="434" r:id="rId18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56501CBE-F682-4364-A240-3BAB7B75715C}">
          <p14:sldIdLst>
            <p14:sldId id="256"/>
            <p14:sldId id="398"/>
            <p14:sldId id="424"/>
            <p14:sldId id="425"/>
            <p14:sldId id="426"/>
            <p14:sldId id="427"/>
            <p14:sldId id="431"/>
            <p14:sldId id="432"/>
            <p14:sldId id="437"/>
            <p14:sldId id="394"/>
            <p14:sldId id="428"/>
            <p14:sldId id="435"/>
            <p14:sldId id="436"/>
            <p14:sldId id="434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69344E4-4497-3A66-F94A-55DBADEA000D}" v="23" dt="2025-10-06T18:34:20.873"/>
    <p1510:client id="{897CE4C4-6275-1EA6-B66A-DCA23BFD0DAA}" v="39" dt="2025-10-06T18:54:17.77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1" d="100"/>
          <a:sy n="51" d="100"/>
        </p:scale>
        <p:origin x="1232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4E1DA9-AF4D-475D-B6B7-587C3E14CFBC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6262B2-CB3F-4830-81A7-56C19CDD49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015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" name="Google Shape;32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192667" y="784800"/>
            <a:ext cx="7190400" cy="2644400"/>
          </a:xfrm>
          <a:prstGeom prst="rect">
            <a:avLst/>
          </a:prstGeom>
        </p:spPr>
        <p:txBody>
          <a:bodyPr spcFirstLastPara="1" wrap="square" lIns="91425" tIns="201150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Font typeface="Josefin Sans"/>
              <a:buNone/>
              <a:defRPr sz="6933" b="1"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1192667" y="3332433"/>
            <a:ext cx="4447600" cy="10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Josefin Sans Light"/>
              <a:buNone/>
              <a:defRPr sz="2400" b="1">
                <a:solidFill>
                  <a:schemeClr val="dk2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cxnSp>
        <p:nvCxnSpPr>
          <p:cNvPr id="11" name="Google Shape;11;p2"/>
          <p:cNvCxnSpPr>
            <a:cxnSpLocks/>
          </p:cNvCxnSpPr>
          <p:nvPr/>
        </p:nvCxnSpPr>
        <p:spPr>
          <a:xfrm>
            <a:off x="714199" y="784800"/>
            <a:ext cx="0" cy="4692765"/>
          </a:xfrm>
          <a:prstGeom prst="straightConnector1">
            <a:avLst/>
          </a:prstGeom>
          <a:noFill/>
          <a:ln w="1143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" name="Google Shape;12;p2"/>
          <p:cNvCxnSpPr/>
          <p:nvPr/>
        </p:nvCxnSpPr>
        <p:spPr>
          <a:xfrm>
            <a:off x="8641467" y="6146600"/>
            <a:ext cx="339200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4360274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39434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4" name="Google Shape;84;p13"/>
          <p:cNvCxnSpPr/>
          <p:nvPr/>
        </p:nvCxnSpPr>
        <p:spPr>
          <a:xfrm>
            <a:off x="-18708" y="1623019"/>
            <a:ext cx="479320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5" name="Google Shape;85;p13"/>
          <p:cNvSpPr txBox="1">
            <a:spLocks noGrp="1"/>
          </p:cNvSpPr>
          <p:nvPr>
            <p:ph type="title"/>
          </p:nvPr>
        </p:nvSpPr>
        <p:spPr>
          <a:xfrm>
            <a:off x="2263600" y="2318619"/>
            <a:ext cx="3950800" cy="70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Josefin Sans"/>
              <a:buNone/>
              <a:defRPr sz="2400" b="1"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Josefin Sans"/>
              <a:buNone/>
              <a:defRPr sz="3200" b="1"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Josefin Sans"/>
              <a:buNone/>
              <a:defRPr sz="3200" b="1"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Josefin Sans"/>
              <a:buNone/>
              <a:defRPr sz="3200" b="1"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Josefin Sans"/>
              <a:buNone/>
              <a:defRPr sz="3200" b="1"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Josefin Sans"/>
              <a:buNone/>
              <a:defRPr sz="3200" b="1"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Josefin Sans"/>
              <a:buNone/>
              <a:defRPr sz="3200" b="1"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Josefin Sans"/>
              <a:buNone/>
              <a:defRPr sz="3200" b="1"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Josefin Sans"/>
              <a:buNone/>
              <a:defRPr sz="3200" b="1"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endParaRPr/>
          </a:p>
        </p:txBody>
      </p:sp>
      <p:sp>
        <p:nvSpPr>
          <p:cNvPr id="86" name="Google Shape;86;p13">
            <a:hlinkClick r:id="" action="ppaction://noaction"/>
          </p:cNvPr>
          <p:cNvSpPr txBox="1">
            <a:spLocks noGrp="1"/>
          </p:cNvSpPr>
          <p:nvPr>
            <p:ph type="title" idx="2" hasCustomPrompt="1"/>
          </p:nvPr>
        </p:nvSpPr>
        <p:spPr>
          <a:xfrm>
            <a:off x="1495500" y="2231019"/>
            <a:ext cx="768000" cy="7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Josefin Sans"/>
              <a:buNone/>
              <a:defRPr sz="4000" b="1">
                <a:solidFill>
                  <a:schemeClr val="accent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Josefin Sans"/>
              <a:buNone/>
              <a:defRPr sz="4000" b="1">
                <a:solidFill>
                  <a:schemeClr val="accent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Josefin Sans"/>
              <a:buNone/>
              <a:defRPr sz="4000" b="1">
                <a:solidFill>
                  <a:schemeClr val="accent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Josefin Sans"/>
              <a:buNone/>
              <a:defRPr sz="4000" b="1">
                <a:solidFill>
                  <a:schemeClr val="accent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Josefin Sans"/>
              <a:buNone/>
              <a:defRPr sz="4000" b="1">
                <a:solidFill>
                  <a:schemeClr val="accent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Josefin Sans"/>
              <a:buNone/>
              <a:defRPr sz="4000" b="1">
                <a:solidFill>
                  <a:schemeClr val="accent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Josefin Sans"/>
              <a:buNone/>
              <a:defRPr sz="4000" b="1">
                <a:solidFill>
                  <a:schemeClr val="accent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Josefin Sans"/>
              <a:buNone/>
              <a:defRPr sz="4000" b="1">
                <a:solidFill>
                  <a:schemeClr val="accent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Josefin Sans"/>
              <a:buNone/>
              <a:defRPr sz="4000" b="1">
                <a:solidFill>
                  <a:schemeClr val="accent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r>
              <a:t>xx%</a:t>
            </a:r>
          </a:p>
        </p:txBody>
      </p:sp>
      <p:sp>
        <p:nvSpPr>
          <p:cNvPr id="87" name="Google Shape;87;p13"/>
          <p:cNvSpPr txBox="1">
            <a:spLocks noGrp="1"/>
          </p:cNvSpPr>
          <p:nvPr>
            <p:ph type="subTitle" idx="1"/>
          </p:nvPr>
        </p:nvSpPr>
        <p:spPr>
          <a:xfrm>
            <a:off x="2263600" y="3019531"/>
            <a:ext cx="3616400" cy="8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osefin Sans"/>
              <a:buNone/>
              <a:defRPr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osefin Sans"/>
              <a:buNone/>
              <a:defRPr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osefin Sans"/>
              <a:buNone/>
              <a:defRPr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osefin Sans"/>
              <a:buNone/>
              <a:defRPr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osefin Sans"/>
              <a:buNone/>
              <a:defRPr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osefin Sans"/>
              <a:buNone/>
              <a:defRPr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osefin Sans"/>
              <a:buNone/>
              <a:defRPr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osefin Sans"/>
              <a:buNone/>
              <a:defRPr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osefin Sans"/>
              <a:buNone/>
              <a:defRPr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endParaRPr/>
          </a:p>
        </p:txBody>
      </p:sp>
      <p:sp>
        <p:nvSpPr>
          <p:cNvPr id="88" name="Google Shape;88;p13"/>
          <p:cNvSpPr txBox="1">
            <a:spLocks noGrp="1"/>
          </p:cNvSpPr>
          <p:nvPr>
            <p:ph type="title" idx="3"/>
          </p:nvPr>
        </p:nvSpPr>
        <p:spPr>
          <a:xfrm>
            <a:off x="2263600" y="4247419"/>
            <a:ext cx="3950800" cy="70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Josefin Sans"/>
              <a:buNone/>
              <a:defRPr sz="2400" b="1"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Josefin Sans"/>
              <a:buNone/>
              <a:defRPr sz="3200" b="1"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Josefin Sans"/>
              <a:buNone/>
              <a:defRPr sz="3200" b="1"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Josefin Sans"/>
              <a:buNone/>
              <a:defRPr sz="3200" b="1"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Josefin Sans"/>
              <a:buNone/>
              <a:defRPr sz="3200" b="1"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Josefin Sans"/>
              <a:buNone/>
              <a:defRPr sz="3200" b="1"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Josefin Sans"/>
              <a:buNone/>
              <a:defRPr sz="3200" b="1"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Josefin Sans"/>
              <a:buNone/>
              <a:defRPr sz="3200" b="1"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Josefin Sans"/>
              <a:buNone/>
              <a:defRPr sz="3200" b="1"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endParaRPr/>
          </a:p>
        </p:txBody>
      </p:sp>
      <p:sp>
        <p:nvSpPr>
          <p:cNvPr id="89" name="Google Shape;89;p13"/>
          <p:cNvSpPr txBox="1">
            <a:spLocks noGrp="1"/>
          </p:cNvSpPr>
          <p:nvPr>
            <p:ph type="title" idx="4" hasCustomPrompt="1"/>
          </p:nvPr>
        </p:nvSpPr>
        <p:spPr>
          <a:xfrm>
            <a:off x="1495467" y="4159819"/>
            <a:ext cx="768000" cy="7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Josefin Sans"/>
              <a:buNone/>
              <a:defRPr sz="4000" b="1">
                <a:solidFill>
                  <a:schemeClr val="accent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Josefin Sans"/>
              <a:buNone/>
              <a:defRPr sz="4000" b="1">
                <a:solidFill>
                  <a:schemeClr val="accent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Josefin Sans"/>
              <a:buNone/>
              <a:defRPr sz="4000" b="1">
                <a:solidFill>
                  <a:schemeClr val="accent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Josefin Sans"/>
              <a:buNone/>
              <a:defRPr sz="4000" b="1">
                <a:solidFill>
                  <a:schemeClr val="accent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Josefin Sans"/>
              <a:buNone/>
              <a:defRPr sz="4000" b="1">
                <a:solidFill>
                  <a:schemeClr val="accent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Josefin Sans"/>
              <a:buNone/>
              <a:defRPr sz="4000" b="1">
                <a:solidFill>
                  <a:schemeClr val="accent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Josefin Sans"/>
              <a:buNone/>
              <a:defRPr sz="4000" b="1">
                <a:solidFill>
                  <a:schemeClr val="accent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Josefin Sans"/>
              <a:buNone/>
              <a:defRPr sz="4000" b="1">
                <a:solidFill>
                  <a:schemeClr val="accent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Josefin Sans"/>
              <a:buNone/>
              <a:defRPr sz="4000" b="1">
                <a:solidFill>
                  <a:schemeClr val="accent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r>
              <a:t>xx%</a:t>
            </a:r>
          </a:p>
        </p:txBody>
      </p:sp>
      <p:sp>
        <p:nvSpPr>
          <p:cNvPr id="90" name="Google Shape;90;p13"/>
          <p:cNvSpPr txBox="1">
            <a:spLocks noGrp="1"/>
          </p:cNvSpPr>
          <p:nvPr>
            <p:ph type="subTitle" idx="5"/>
          </p:nvPr>
        </p:nvSpPr>
        <p:spPr>
          <a:xfrm>
            <a:off x="2263600" y="4948340"/>
            <a:ext cx="3616400" cy="86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osefin Sans"/>
              <a:buNone/>
              <a:defRPr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osefin Sans"/>
              <a:buNone/>
              <a:defRPr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osefin Sans"/>
              <a:buNone/>
              <a:defRPr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osefin Sans"/>
              <a:buNone/>
              <a:defRPr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osefin Sans"/>
              <a:buNone/>
              <a:defRPr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osefin Sans"/>
              <a:buNone/>
              <a:defRPr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osefin Sans"/>
              <a:buNone/>
              <a:defRPr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osefin Sans"/>
              <a:buNone/>
              <a:defRPr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osefin Sans"/>
              <a:buNone/>
              <a:defRPr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endParaRPr/>
          </a:p>
        </p:txBody>
      </p:sp>
      <p:sp>
        <p:nvSpPr>
          <p:cNvPr id="91" name="Google Shape;91;p13"/>
          <p:cNvSpPr txBox="1">
            <a:spLocks noGrp="1"/>
          </p:cNvSpPr>
          <p:nvPr>
            <p:ph type="title" idx="6"/>
          </p:nvPr>
        </p:nvSpPr>
        <p:spPr>
          <a:xfrm>
            <a:off x="7550000" y="2318619"/>
            <a:ext cx="3950800" cy="70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Josefin Sans"/>
              <a:buNone/>
              <a:defRPr sz="2400" b="1"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Josefin Sans"/>
              <a:buNone/>
              <a:defRPr sz="3200" b="1"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Josefin Sans"/>
              <a:buNone/>
              <a:defRPr sz="3200" b="1"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Josefin Sans"/>
              <a:buNone/>
              <a:defRPr sz="3200" b="1"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Josefin Sans"/>
              <a:buNone/>
              <a:defRPr sz="3200" b="1"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Josefin Sans"/>
              <a:buNone/>
              <a:defRPr sz="3200" b="1"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Josefin Sans"/>
              <a:buNone/>
              <a:defRPr sz="3200" b="1"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Josefin Sans"/>
              <a:buNone/>
              <a:defRPr sz="3200" b="1"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Josefin Sans"/>
              <a:buNone/>
              <a:defRPr sz="3200" b="1"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endParaRPr/>
          </a:p>
        </p:txBody>
      </p:sp>
      <p:sp>
        <p:nvSpPr>
          <p:cNvPr id="92" name="Google Shape;92;p13"/>
          <p:cNvSpPr txBox="1">
            <a:spLocks noGrp="1"/>
          </p:cNvSpPr>
          <p:nvPr>
            <p:ph type="title" idx="7" hasCustomPrompt="1"/>
          </p:nvPr>
        </p:nvSpPr>
        <p:spPr>
          <a:xfrm>
            <a:off x="6781867" y="2231019"/>
            <a:ext cx="768000" cy="7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Josefin Sans"/>
              <a:buNone/>
              <a:defRPr sz="4000" b="1">
                <a:solidFill>
                  <a:schemeClr val="accent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Josefin Sans"/>
              <a:buNone/>
              <a:defRPr sz="4000" b="1">
                <a:solidFill>
                  <a:schemeClr val="accent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Josefin Sans"/>
              <a:buNone/>
              <a:defRPr sz="4000" b="1">
                <a:solidFill>
                  <a:schemeClr val="accent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Josefin Sans"/>
              <a:buNone/>
              <a:defRPr sz="4000" b="1">
                <a:solidFill>
                  <a:schemeClr val="accent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Josefin Sans"/>
              <a:buNone/>
              <a:defRPr sz="4000" b="1">
                <a:solidFill>
                  <a:schemeClr val="accent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Josefin Sans"/>
              <a:buNone/>
              <a:defRPr sz="4000" b="1">
                <a:solidFill>
                  <a:schemeClr val="accent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Josefin Sans"/>
              <a:buNone/>
              <a:defRPr sz="4000" b="1">
                <a:solidFill>
                  <a:schemeClr val="accent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Josefin Sans"/>
              <a:buNone/>
              <a:defRPr sz="4000" b="1">
                <a:solidFill>
                  <a:schemeClr val="accent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Josefin Sans"/>
              <a:buNone/>
              <a:defRPr sz="4000" b="1">
                <a:solidFill>
                  <a:schemeClr val="accent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r>
              <a:t>xx%</a:t>
            </a:r>
          </a:p>
        </p:txBody>
      </p:sp>
      <p:sp>
        <p:nvSpPr>
          <p:cNvPr id="93" name="Google Shape;93;p13"/>
          <p:cNvSpPr txBox="1">
            <a:spLocks noGrp="1"/>
          </p:cNvSpPr>
          <p:nvPr>
            <p:ph type="subTitle" idx="8"/>
          </p:nvPr>
        </p:nvSpPr>
        <p:spPr>
          <a:xfrm>
            <a:off x="7550000" y="3019531"/>
            <a:ext cx="3616400" cy="8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osefin Sans"/>
              <a:buNone/>
              <a:defRPr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osefin Sans"/>
              <a:buNone/>
              <a:defRPr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osefin Sans"/>
              <a:buNone/>
              <a:defRPr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osefin Sans"/>
              <a:buNone/>
              <a:defRPr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osefin Sans"/>
              <a:buNone/>
              <a:defRPr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osefin Sans"/>
              <a:buNone/>
              <a:defRPr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osefin Sans"/>
              <a:buNone/>
              <a:defRPr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osefin Sans"/>
              <a:buNone/>
              <a:defRPr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osefin Sans"/>
              <a:buNone/>
              <a:defRPr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endParaRPr/>
          </a:p>
        </p:txBody>
      </p:sp>
      <p:sp>
        <p:nvSpPr>
          <p:cNvPr id="94" name="Google Shape;94;p13"/>
          <p:cNvSpPr txBox="1">
            <a:spLocks noGrp="1"/>
          </p:cNvSpPr>
          <p:nvPr>
            <p:ph type="title" idx="9"/>
          </p:nvPr>
        </p:nvSpPr>
        <p:spPr>
          <a:xfrm>
            <a:off x="7550000" y="4247419"/>
            <a:ext cx="3950800" cy="70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Josefin Sans"/>
              <a:buNone/>
              <a:defRPr sz="2400" b="1"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Josefin Sans"/>
              <a:buNone/>
              <a:defRPr sz="3200" b="1"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Josefin Sans"/>
              <a:buNone/>
              <a:defRPr sz="3200" b="1"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Josefin Sans"/>
              <a:buNone/>
              <a:defRPr sz="3200" b="1"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Josefin Sans"/>
              <a:buNone/>
              <a:defRPr sz="3200" b="1"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Josefin Sans"/>
              <a:buNone/>
              <a:defRPr sz="3200" b="1"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Josefin Sans"/>
              <a:buNone/>
              <a:defRPr sz="3200" b="1"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Josefin Sans"/>
              <a:buNone/>
              <a:defRPr sz="3200" b="1"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Josefin Sans"/>
              <a:buNone/>
              <a:defRPr sz="3200" b="1"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endParaRPr/>
          </a:p>
        </p:txBody>
      </p:sp>
      <p:sp>
        <p:nvSpPr>
          <p:cNvPr id="95" name="Google Shape;95;p13"/>
          <p:cNvSpPr txBox="1">
            <a:spLocks noGrp="1"/>
          </p:cNvSpPr>
          <p:nvPr>
            <p:ph type="title" idx="13" hasCustomPrompt="1"/>
          </p:nvPr>
        </p:nvSpPr>
        <p:spPr>
          <a:xfrm>
            <a:off x="6783275" y="4159819"/>
            <a:ext cx="768000" cy="7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Josefin Sans"/>
              <a:buNone/>
              <a:defRPr sz="4000" b="1">
                <a:solidFill>
                  <a:schemeClr val="accent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Josefin Sans"/>
              <a:buNone/>
              <a:defRPr sz="4000" b="1">
                <a:solidFill>
                  <a:schemeClr val="accent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Josefin Sans"/>
              <a:buNone/>
              <a:defRPr sz="4000" b="1">
                <a:solidFill>
                  <a:schemeClr val="accent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Josefin Sans"/>
              <a:buNone/>
              <a:defRPr sz="4000" b="1">
                <a:solidFill>
                  <a:schemeClr val="accent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Josefin Sans"/>
              <a:buNone/>
              <a:defRPr sz="4000" b="1">
                <a:solidFill>
                  <a:schemeClr val="accent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Josefin Sans"/>
              <a:buNone/>
              <a:defRPr sz="4000" b="1">
                <a:solidFill>
                  <a:schemeClr val="accent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Josefin Sans"/>
              <a:buNone/>
              <a:defRPr sz="4000" b="1">
                <a:solidFill>
                  <a:schemeClr val="accent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Josefin Sans"/>
              <a:buNone/>
              <a:defRPr sz="4000" b="1">
                <a:solidFill>
                  <a:schemeClr val="accent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Josefin Sans"/>
              <a:buNone/>
              <a:defRPr sz="4000" b="1">
                <a:solidFill>
                  <a:schemeClr val="accent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r>
              <a:t>xx%</a:t>
            </a:r>
          </a:p>
        </p:txBody>
      </p:sp>
      <p:sp>
        <p:nvSpPr>
          <p:cNvPr id="96" name="Google Shape;96;p13"/>
          <p:cNvSpPr txBox="1">
            <a:spLocks noGrp="1"/>
          </p:cNvSpPr>
          <p:nvPr>
            <p:ph type="subTitle" idx="14"/>
          </p:nvPr>
        </p:nvSpPr>
        <p:spPr>
          <a:xfrm>
            <a:off x="7550000" y="4948340"/>
            <a:ext cx="3616400" cy="86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osefin Sans"/>
              <a:buNone/>
              <a:defRPr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osefin Sans"/>
              <a:buNone/>
              <a:defRPr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osefin Sans"/>
              <a:buNone/>
              <a:defRPr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osefin Sans"/>
              <a:buNone/>
              <a:defRPr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osefin Sans"/>
              <a:buNone/>
              <a:defRPr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osefin Sans"/>
              <a:buNone/>
              <a:defRPr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osefin Sans"/>
              <a:buNone/>
              <a:defRPr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osefin Sans"/>
              <a:buNone/>
              <a:defRPr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osefin Sans"/>
              <a:buNone/>
              <a:defRPr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endParaRPr/>
          </a:p>
        </p:txBody>
      </p:sp>
      <p:sp>
        <p:nvSpPr>
          <p:cNvPr id="97" name="Google Shape;97;p13"/>
          <p:cNvSpPr txBox="1">
            <a:spLocks noGrp="1"/>
          </p:cNvSpPr>
          <p:nvPr>
            <p:ph type="title" idx="15"/>
          </p:nvPr>
        </p:nvSpPr>
        <p:spPr>
          <a:xfrm>
            <a:off x="1961200" y="635379"/>
            <a:ext cx="826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Font typeface="Josefin Sans"/>
              <a:buNone/>
              <a:defRPr b="1"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98" name="Google Shape;98;p13"/>
          <p:cNvCxnSpPr/>
          <p:nvPr/>
        </p:nvCxnSpPr>
        <p:spPr>
          <a:xfrm>
            <a:off x="8641467" y="6146600"/>
            <a:ext cx="339200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0005491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6"/>
          <p:cNvSpPr txBox="1">
            <a:spLocks noGrp="1"/>
          </p:cNvSpPr>
          <p:nvPr>
            <p:ph type="title"/>
          </p:nvPr>
        </p:nvSpPr>
        <p:spPr>
          <a:xfrm>
            <a:off x="1234333" y="2381867"/>
            <a:ext cx="6868800" cy="12540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0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9066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17" name="Google Shape;117;p16"/>
          <p:cNvSpPr txBox="1">
            <a:spLocks noGrp="1"/>
          </p:cNvSpPr>
          <p:nvPr>
            <p:ph type="subTitle" idx="1"/>
          </p:nvPr>
        </p:nvSpPr>
        <p:spPr>
          <a:xfrm>
            <a:off x="1234331" y="3635867"/>
            <a:ext cx="6868800" cy="1367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0" rIns="91425" bIns="0" anchor="t" anchorCtr="0">
            <a:noAutofit/>
          </a:bodyPr>
          <a:lstStyle>
            <a:lvl1pPr marL="0" marR="0" lvl="0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cxnSp>
        <p:nvCxnSpPr>
          <p:cNvPr id="118" name="Google Shape;118;p16"/>
          <p:cNvCxnSpPr/>
          <p:nvPr/>
        </p:nvCxnSpPr>
        <p:spPr>
          <a:xfrm>
            <a:off x="723033" y="2166933"/>
            <a:ext cx="0" cy="3614000"/>
          </a:xfrm>
          <a:prstGeom prst="straightConnector1">
            <a:avLst/>
          </a:prstGeom>
          <a:noFill/>
          <a:ln w="762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9" name="Google Shape;119;p16"/>
          <p:cNvCxnSpPr/>
          <p:nvPr/>
        </p:nvCxnSpPr>
        <p:spPr>
          <a:xfrm>
            <a:off x="8641467" y="6146600"/>
            <a:ext cx="339200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1033182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37"/>
          <p:cNvSpPr/>
          <p:nvPr/>
        </p:nvSpPr>
        <p:spPr>
          <a:xfrm>
            <a:off x="-212367" y="2084400"/>
            <a:ext cx="2122000" cy="5282800"/>
          </a:xfrm>
          <a:prstGeom prst="rect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FD0000"/>
              </a:solidFill>
            </a:endParaRPr>
          </a:p>
        </p:txBody>
      </p:sp>
      <p:cxnSp>
        <p:nvCxnSpPr>
          <p:cNvPr id="308" name="Google Shape;308;p37"/>
          <p:cNvCxnSpPr/>
          <p:nvPr/>
        </p:nvCxnSpPr>
        <p:spPr>
          <a:xfrm rot="10800000">
            <a:off x="1315633" y="1770200"/>
            <a:ext cx="594000" cy="0"/>
          </a:xfrm>
          <a:prstGeom prst="straightConnector1">
            <a:avLst/>
          </a:prstGeom>
          <a:noFill/>
          <a:ln w="762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09" name="Google Shape;309;p37"/>
          <p:cNvCxnSpPr/>
          <p:nvPr/>
        </p:nvCxnSpPr>
        <p:spPr>
          <a:xfrm>
            <a:off x="8641467" y="6146600"/>
            <a:ext cx="339200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7290156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79200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Josefin Sans"/>
              <a:buNone/>
              <a:defRPr sz="2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78967" y="1545800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182875" anchor="t" anchorCtr="0">
            <a:noAutofit/>
          </a:bodyPr>
          <a:lstStyle>
            <a:lvl1pPr marL="457200" lvl="0" indent="-342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Josefin Sans Medium"/>
              <a:buChar char="●"/>
              <a:defRPr sz="1800">
                <a:solidFill>
                  <a:schemeClr val="dk1"/>
                </a:solidFill>
                <a:latin typeface="Josefin Sans Medium"/>
                <a:ea typeface="Josefin Sans Medium"/>
                <a:cs typeface="Josefin Sans Medium"/>
                <a:sym typeface="Josefin Sans Medium"/>
              </a:defRPr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osefin Sans"/>
              <a:buChar char="○"/>
              <a:defRPr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osefin Sans Light"/>
              <a:buChar char="■"/>
              <a:defRPr>
                <a:solidFill>
                  <a:schemeClr val="dk1"/>
                </a:solidFill>
                <a:latin typeface="Josefin Sans Light"/>
                <a:ea typeface="Josefin Sans Light"/>
                <a:cs typeface="Josefin Sans Light"/>
                <a:sym typeface="Josefin Sans Light"/>
              </a:defRPr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osefin Sans ExtraLight"/>
              <a:buChar char="●"/>
              <a:defRPr>
                <a:solidFill>
                  <a:schemeClr val="dk1"/>
                </a:solidFill>
                <a:latin typeface="Josefin Sans ExtraLight"/>
                <a:ea typeface="Josefin Sans ExtraLight"/>
                <a:cs typeface="Josefin Sans ExtraLight"/>
                <a:sym typeface="Josefin Sans ExtraLight"/>
              </a:defRPr>
            </a:lvl4pPr>
            <a:lvl5pPr marL="2286000" lvl="4" indent="-3111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Josefin Sans ExtraLight"/>
              <a:buChar char="○"/>
              <a:defRPr sz="1300">
                <a:solidFill>
                  <a:schemeClr val="dk1"/>
                </a:solidFill>
                <a:latin typeface="Josefin Sans ExtraLight"/>
                <a:ea typeface="Josefin Sans ExtraLight"/>
                <a:cs typeface="Josefin Sans ExtraLight"/>
                <a:sym typeface="Josefin Sans ExtraLight"/>
              </a:defRPr>
            </a:lvl5pPr>
            <a:lvl6pPr marL="2743200" lvl="5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Josefin Sans ExtraLight"/>
              <a:buChar char="■"/>
              <a:defRPr sz="1200">
                <a:solidFill>
                  <a:schemeClr val="dk1"/>
                </a:solidFill>
                <a:latin typeface="Josefin Sans ExtraLight"/>
                <a:ea typeface="Josefin Sans ExtraLight"/>
                <a:cs typeface="Josefin Sans ExtraLight"/>
                <a:sym typeface="Josefin Sans ExtraLight"/>
              </a:defRPr>
            </a:lvl6pPr>
            <a:lvl7pPr marL="3200400" lvl="6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Josefin Sans ExtraLight"/>
              <a:buChar char="●"/>
              <a:defRPr sz="1200">
                <a:solidFill>
                  <a:schemeClr val="dk1"/>
                </a:solidFill>
                <a:latin typeface="Josefin Sans ExtraLight"/>
                <a:ea typeface="Josefin Sans ExtraLight"/>
                <a:cs typeface="Josefin Sans ExtraLight"/>
                <a:sym typeface="Josefin Sans ExtraLight"/>
              </a:defRPr>
            </a:lvl7pPr>
            <a:lvl8pPr marL="3657600" lvl="7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Josefin Sans ExtraLight"/>
              <a:buChar char="○"/>
              <a:defRPr sz="1200">
                <a:solidFill>
                  <a:schemeClr val="dk1"/>
                </a:solidFill>
                <a:latin typeface="Josefin Sans ExtraLight"/>
                <a:ea typeface="Josefin Sans ExtraLight"/>
                <a:cs typeface="Josefin Sans ExtraLight"/>
                <a:sym typeface="Josefin Sans ExtraLight"/>
              </a:defRPr>
            </a:lvl8pPr>
            <a:lvl9pPr marL="4114800" lvl="8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Josefin Sans ExtraLight"/>
              <a:buChar char="■"/>
              <a:defRPr sz="1200">
                <a:solidFill>
                  <a:schemeClr val="dk1"/>
                </a:solidFill>
                <a:latin typeface="Josefin Sans ExtraLight"/>
                <a:ea typeface="Josefin Sans ExtraLight"/>
                <a:cs typeface="Josefin Sans ExtraLight"/>
                <a:sym typeface="Josefin Sans Extra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141396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6" r:id="rId5"/>
  </p:sldLayoutIdLst>
  <p:hf hd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Relationship Id="rId9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6000" r="-26000"/>
          </a:stretch>
        </a:blipFill>
        <a:effectLst/>
      </p:bgPr>
    </p:bg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42"/>
          <p:cNvSpPr txBox="1">
            <a:spLocks noGrp="1"/>
          </p:cNvSpPr>
          <p:nvPr>
            <p:ph type="ctrTitle"/>
          </p:nvPr>
        </p:nvSpPr>
        <p:spPr>
          <a:xfrm>
            <a:off x="824072" y="444559"/>
            <a:ext cx="9988059" cy="2644400"/>
          </a:xfrm>
          <a:prstGeom prst="rect">
            <a:avLst/>
          </a:prstGeom>
        </p:spPr>
        <p:txBody>
          <a:bodyPr spcFirstLastPara="1" wrap="square" lIns="121900" tIns="268200" rIns="121900" bIns="121900" anchor="t" anchorCtr="0">
            <a:noAutofit/>
          </a:bodyPr>
          <a:lstStyle/>
          <a:p>
            <a:pPr algn="ctr"/>
            <a:r>
              <a:rPr lang="en" sz="64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Development Regulations Update</a:t>
            </a:r>
            <a:br>
              <a:rPr lang="en" sz="6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</a:br>
            <a:r>
              <a:rPr lang="en" sz="425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Comprehensive Plan, Land Use Map, Zoning Ordinance</a:t>
            </a:r>
            <a:endParaRPr lang="en-US" sz="64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</p:txBody>
      </p:sp>
      <p:pic>
        <p:nvPicPr>
          <p:cNvPr id="3" name="Picture 2" descr="A red and white logo with a silhouette of a person's head&#10;&#10;Description automatically generated">
            <a:extLst>
              <a:ext uri="{FF2B5EF4-FFF2-40B4-BE49-F238E27FC236}">
                <a16:creationId xmlns:a16="http://schemas.microsoft.com/office/drawing/2014/main" id="{0CD658F1-6D94-01C2-559B-623768BA45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25667" y="4021952"/>
            <a:ext cx="2045568" cy="2051249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A5C507A-E1AE-839F-CD8B-614A98696B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1287"/>
            <a:ext cx="12192000" cy="6900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2690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B7014F-F4B3-AA3A-0E8A-89EA602757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E92DC207-1EAE-5680-550A-B1B419713FC7}"/>
              </a:ext>
            </a:extLst>
          </p:cNvPr>
          <p:cNvSpPr>
            <a:spLocks noGrp="1"/>
          </p:cNvSpPr>
          <p:nvPr>
            <p:ph type="title" idx="15"/>
          </p:nvPr>
        </p:nvSpPr>
        <p:spPr>
          <a:xfrm>
            <a:off x="606534" y="635379"/>
            <a:ext cx="10513266" cy="763600"/>
          </a:xfrm>
        </p:spPr>
        <p:txBody>
          <a:bodyPr/>
          <a:lstStyle/>
          <a:p>
            <a:r>
              <a:rPr lang="en" sz="3200">
                <a:solidFill>
                  <a:srgbClr val="FD0000"/>
                </a:solidFill>
                <a:latin typeface="Arial"/>
              </a:rPr>
              <a:t>Workforce Housing</a:t>
            </a:r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EB55DD0-BBA7-8547-628C-E0D2A8EE8FDE}"/>
              </a:ext>
            </a:extLst>
          </p:cNvPr>
          <p:cNvSpPr txBox="1"/>
          <p:nvPr/>
        </p:nvSpPr>
        <p:spPr>
          <a:xfrm>
            <a:off x="11430971" y="6186661"/>
            <a:ext cx="443896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>
                <a:solidFill>
                  <a:schemeClr val="accent1"/>
                </a:solidFill>
                <a:latin typeface="Josefin Sans"/>
              </a:rPr>
              <a:t>7</a:t>
            </a:r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0BFC815-3CF5-3097-4463-2855A3A466A0}"/>
              </a:ext>
            </a:extLst>
          </p:cNvPr>
          <p:cNvSpPr txBox="1"/>
          <p:nvPr/>
        </p:nvSpPr>
        <p:spPr>
          <a:xfrm>
            <a:off x="604663" y="1956051"/>
            <a:ext cx="10930626" cy="470898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>
                <a:cs typeface="Arial"/>
              </a:rPr>
              <a:t>Allow Accessory Dwelling Units (ADUs)/'granny flats' for immediate family</a:t>
            </a:r>
          </a:p>
          <a:p>
            <a:pPr marL="285750" indent="-285750">
              <a:buFont typeface="Arial"/>
              <a:buChar char="•"/>
            </a:pPr>
            <a:r>
              <a:rPr lang="en-US" sz="2000">
                <a:cs typeface="Arial"/>
              </a:rPr>
              <a:t>Increased design standards with increased density</a:t>
            </a:r>
          </a:p>
          <a:p>
            <a:pPr marL="285750" indent="-285750">
              <a:buFont typeface="Arial"/>
              <a:buChar char="•"/>
            </a:pPr>
            <a:r>
              <a:rPr lang="en-US" sz="2000">
                <a:cs typeface="Arial"/>
              </a:rPr>
              <a:t>Permit increased senior housing, luxury, and estate housing to free up existing inventory</a:t>
            </a:r>
          </a:p>
          <a:p>
            <a:pPr marL="285750" indent="-285750">
              <a:buFont typeface="Arial"/>
              <a:buChar char="•"/>
            </a:pPr>
            <a:r>
              <a:rPr lang="en-US" sz="2000">
                <a:cs typeface="Arial"/>
              </a:rPr>
              <a:t>Limit suburban sprawl by focusing residential development on large-lot estate and medium density</a:t>
            </a:r>
          </a:p>
          <a:p>
            <a:pPr marL="285750" indent="-285750">
              <a:buFont typeface="Arial"/>
              <a:buChar char="•"/>
            </a:pPr>
            <a:r>
              <a:rPr lang="en-US" sz="2000">
                <a:cs typeface="Arial"/>
              </a:rPr>
              <a:t>Allow medium-density residential near major employment and transportation and employment  assets</a:t>
            </a:r>
          </a:p>
          <a:p>
            <a:pPr marL="285750" indent="-285750">
              <a:buFont typeface="Arial"/>
              <a:buChar char="•"/>
            </a:pPr>
            <a:endParaRPr lang="en-US" sz="2000"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en-US" sz="2000"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en-US" sz="2000"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en-US" sz="2000"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en-US" sz="2000"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en-US" sz="2000"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en-US" sz="2000"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en-US" sz="2000">
              <a:cs typeface="Arial"/>
            </a:endParaRPr>
          </a:p>
        </p:txBody>
      </p:sp>
      <p:pic>
        <p:nvPicPr>
          <p:cNvPr id="6" name="Picture 5" descr="Diagram&#10;&#10;AI-generated content may be incorrect.">
            <a:extLst>
              <a:ext uri="{FF2B5EF4-FFF2-40B4-BE49-F238E27FC236}">
                <a16:creationId xmlns:a16="http://schemas.microsoft.com/office/drawing/2014/main" id="{0B85D203-69BE-7D02-24B5-87E2AB2DF4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77801"/>
            <a:ext cx="9251898" cy="2681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4713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95F721-0178-1B6D-80B7-1A19CB5D51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D96BD0D8-27AF-8F2A-19A4-F9F53EB0EA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75443" y="578604"/>
            <a:ext cx="2314000" cy="456725"/>
          </a:xfrm>
        </p:spPr>
        <p:txBody>
          <a:bodyPr/>
          <a:lstStyle/>
          <a:p>
            <a:r>
              <a:rPr lang="en-US"/>
              <a:t>Estate 3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86535371-B680-911A-B072-32A06FA8B646}"/>
              </a:ext>
            </a:extLst>
          </p:cNvPr>
          <p:cNvSpPr txBox="1">
            <a:spLocks/>
          </p:cNvSpPr>
          <p:nvPr/>
        </p:nvSpPr>
        <p:spPr>
          <a:xfrm>
            <a:off x="3555557" y="578604"/>
            <a:ext cx="2314000" cy="456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osefin Sans Light"/>
              <a:buNone/>
              <a:defRPr sz="2400" b="1" i="0" u="none" strike="noStrike" cap="none">
                <a:solidFill>
                  <a:schemeClr val="dk2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Josefin Sans"/>
              <a:buNone/>
              <a:defRPr sz="2400" b="0" i="0" u="none" strike="noStrike" cap="none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Josefin Sans Light"/>
              <a:buNone/>
              <a:defRPr sz="2400" b="0" i="0" u="none" strike="noStrike" cap="none">
                <a:solidFill>
                  <a:schemeClr val="dk1"/>
                </a:solidFill>
                <a:latin typeface="Josefin Sans Light"/>
                <a:ea typeface="Josefin Sans Light"/>
                <a:cs typeface="Josefin Sans Light"/>
                <a:sym typeface="Josefin Sans Ligh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Josefin Sans ExtraLight"/>
              <a:buNone/>
              <a:defRPr sz="2400" b="0" i="0" u="none" strike="noStrike" cap="none">
                <a:solidFill>
                  <a:schemeClr val="dk1"/>
                </a:solidFill>
                <a:latin typeface="Josefin Sans ExtraLight"/>
                <a:ea typeface="Josefin Sans ExtraLight"/>
                <a:cs typeface="Josefin Sans ExtraLight"/>
                <a:sym typeface="Josefin Sans ExtraLight"/>
              </a:defRPr>
            </a:lvl4pPr>
            <a:lvl5pPr marL="2286000" marR="0" lvl="4" indent="-3111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Josefin Sans ExtraLight"/>
              <a:buNone/>
              <a:defRPr sz="2400" b="0" i="0" u="none" strike="noStrike" cap="none">
                <a:solidFill>
                  <a:schemeClr val="dk1"/>
                </a:solidFill>
                <a:latin typeface="Josefin Sans ExtraLight"/>
                <a:ea typeface="Josefin Sans ExtraLight"/>
                <a:cs typeface="Josefin Sans ExtraLight"/>
                <a:sym typeface="Josefin Sans ExtraLight"/>
              </a:defRPr>
            </a:lvl5pPr>
            <a:lvl6pPr marL="2743200" marR="0" lvl="5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Josefin Sans ExtraLight"/>
              <a:buNone/>
              <a:defRPr sz="2400" b="0" i="0" u="none" strike="noStrike" cap="none">
                <a:solidFill>
                  <a:schemeClr val="dk1"/>
                </a:solidFill>
                <a:latin typeface="Josefin Sans ExtraLight"/>
                <a:ea typeface="Josefin Sans ExtraLight"/>
                <a:cs typeface="Josefin Sans ExtraLight"/>
                <a:sym typeface="Josefin Sans ExtraLight"/>
              </a:defRPr>
            </a:lvl6pPr>
            <a:lvl7pPr marL="3200400" marR="0" lvl="6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Josefin Sans ExtraLight"/>
              <a:buNone/>
              <a:defRPr sz="2400" b="0" i="0" u="none" strike="noStrike" cap="none">
                <a:solidFill>
                  <a:schemeClr val="dk1"/>
                </a:solidFill>
                <a:latin typeface="Josefin Sans ExtraLight"/>
                <a:ea typeface="Josefin Sans ExtraLight"/>
                <a:cs typeface="Josefin Sans ExtraLight"/>
                <a:sym typeface="Josefin Sans ExtraLight"/>
              </a:defRPr>
            </a:lvl7pPr>
            <a:lvl8pPr marL="3657600" marR="0" lvl="7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Josefin Sans ExtraLight"/>
              <a:buNone/>
              <a:defRPr sz="2400" b="0" i="0" u="none" strike="noStrike" cap="none">
                <a:solidFill>
                  <a:schemeClr val="dk1"/>
                </a:solidFill>
                <a:latin typeface="Josefin Sans ExtraLight"/>
                <a:ea typeface="Josefin Sans ExtraLight"/>
                <a:cs typeface="Josefin Sans ExtraLight"/>
                <a:sym typeface="Josefin Sans ExtraLight"/>
              </a:defRPr>
            </a:lvl8pPr>
            <a:lvl9pPr marL="4114800" marR="0" lvl="8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Josefin Sans ExtraLight"/>
              <a:buNone/>
              <a:defRPr sz="2400" b="0" i="0" u="none" strike="noStrike" cap="none">
                <a:solidFill>
                  <a:schemeClr val="dk1"/>
                </a:solidFill>
                <a:latin typeface="Josefin Sans ExtraLight"/>
                <a:ea typeface="Josefin Sans ExtraLight"/>
                <a:cs typeface="Josefin Sans ExtraLight"/>
                <a:sym typeface="Josefin Sans ExtraLight"/>
              </a:defRPr>
            </a:lvl9pPr>
          </a:lstStyle>
          <a:p>
            <a:pPr algn="ctr"/>
            <a:r>
              <a:rPr lang="en-US" kern="0"/>
              <a:t>Estate 4</a:t>
            </a:r>
            <a:endParaRPr lang="en-US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AC1EFC21-B102-AE63-56E3-4D8DFF360C8A}"/>
              </a:ext>
            </a:extLst>
          </p:cNvPr>
          <p:cNvSpPr txBox="1">
            <a:spLocks/>
          </p:cNvSpPr>
          <p:nvPr/>
        </p:nvSpPr>
        <p:spPr>
          <a:xfrm>
            <a:off x="9264621" y="578604"/>
            <a:ext cx="2744695" cy="456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osefin Sans Light"/>
              <a:buNone/>
              <a:defRPr sz="2400" b="1" i="0" u="none" strike="noStrike" cap="none">
                <a:solidFill>
                  <a:schemeClr val="dk2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Josefin Sans"/>
              <a:buNone/>
              <a:defRPr sz="2400" b="0" i="0" u="none" strike="noStrike" cap="none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Josefin Sans Light"/>
              <a:buNone/>
              <a:defRPr sz="2400" b="0" i="0" u="none" strike="noStrike" cap="none">
                <a:solidFill>
                  <a:schemeClr val="dk1"/>
                </a:solidFill>
                <a:latin typeface="Josefin Sans Light"/>
                <a:ea typeface="Josefin Sans Light"/>
                <a:cs typeface="Josefin Sans Light"/>
                <a:sym typeface="Josefin Sans Ligh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Josefin Sans ExtraLight"/>
              <a:buNone/>
              <a:defRPr sz="2400" b="0" i="0" u="none" strike="noStrike" cap="none">
                <a:solidFill>
                  <a:schemeClr val="dk1"/>
                </a:solidFill>
                <a:latin typeface="Josefin Sans ExtraLight"/>
                <a:ea typeface="Josefin Sans ExtraLight"/>
                <a:cs typeface="Josefin Sans ExtraLight"/>
                <a:sym typeface="Josefin Sans ExtraLight"/>
              </a:defRPr>
            </a:lvl4pPr>
            <a:lvl5pPr marL="2286000" marR="0" lvl="4" indent="-3111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Josefin Sans ExtraLight"/>
              <a:buNone/>
              <a:defRPr sz="2400" b="0" i="0" u="none" strike="noStrike" cap="none">
                <a:solidFill>
                  <a:schemeClr val="dk1"/>
                </a:solidFill>
                <a:latin typeface="Josefin Sans ExtraLight"/>
                <a:ea typeface="Josefin Sans ExtraLight"/>
                <a:cs typeface="Josefin Sans ExtraLight"/>
                <a:sym typeface="Josefin Sans ExtraLight"/>
              </a:defRPr>
            </a:lvl5pPr>
            <a:lvl6pPr marL="2743200" marR="0" lvl="5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Josefin Sans ExtraLight"/>
              <a:buNone/>
              <a:defRPr sz="2400" b="0" i="0" u="none" strike="noStrike" cap="none">
                <a:solidFill>
                  <a:schemeClr val="dk1"/>
                </a:solidFill>
                <a:latin typeface="Josefin Sans ExtraLight"/>
                <a:ea typeface="Josefin Sans ExtraLight"/>
                <a:cs typeface="Josefin Sans ExtraLight"/>
                <a:sym typeface="Josefin Sans ExtraLight"/>
              </a:defRPr>
            </a:lvl6pPr>
            <a:lvl7pPr marL="3200400" marR="0" lvl="6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Josefin Sans ExtraLight"/>
              <a:buNone/>
              <a:defRPr sz="2400" b="0" i="0" u="none" strike="noStrike" cap="none">
                <a:solidFill>
                  <a:schemeClr val="dk1"/>
                </a:solidFill>
                <a:latin typeface="Josefin Sans ExtraLight"/>
                <a:ea typeface="Josefin Sans ExtraLight"/>
                <a:cs typeface="Josefin Sans ExtraLight"/>
                <a:sym typeface="Josefin Sans ExtraLight"/>
              </a:defRPr>
            </a:lvl7pPr>
            <a:lvl8pPr marL="3657600" marR="0" lvl="7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Josefin Sans ExtraLight"/>
              <a:buNone/>
              <a:defRPr sz="2400" b="0" i="0" u="none" strike="noStrike" cap="none">
                <a:solidFill>
                  <a:schemeClr val="dk1"/>
                </a:solidFill>
                <a:latin typeface="Josefin Sans ExtraLight"/>
                <a:ea typeface="Josefin Sans ExtraLight"/>
                <a:cs typeface="Josefin Sans ExtraLight"/>
                <a:sym typeface="Josefin Sans ExtraLight"/>
              </a:defRPr>
            </a:lvl8pPr>
            <a:lvl9pPr marL="4114800" marR="0" lvl="8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Josefin Sans ExtraLight"/>
              <a:buNone/>
              <a:defRPr sz="2400" b="0" i="0" u="none" strike="noStrike" cap="none">
                <a:solidFill>
                  <a:schemeClr val="dk1"/>
                </a:solidFill>
                <a:latin typeface="Josefin Sans ExtraLight"/>
                <a:ea typeface="Josefin Sans ExtraLight"/>
                <a:cs typeface="Josefin Sans ExtraLight"/>
                <a:sym typeface="Josefin Sans ExtraLight"/>
              </a:defRPr>
            </a:lvl9pPr>
          </a:lstStyle>
          <a:p>
            <a:pPr algn="ctr"/>
            <a:r>
              <a:rPr lang="en-US" kern="0"/>
              <a:t>Cottage</a:t>
            </a:r>
            <a:endParaRPr lang="en-US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EAB895FD-D858-E25C-F47B-50D065DC0640}"/>
              </a:ext>
            </a:extLst>
          </p:cNvPr>
          <p:cNvSpPr txBox="1">
            <a:spLocks/>
          </p:cNvSpPr>
          <p:nvPr/>
        </p:nvSpPr>
        <p:spPr>
          <a:xfrm>
            <a:off x="6230563" y="576395"/>
            <a:ext cx="2744695" cy="4677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osefin Sans Light"/>
              <a:buNone/>
              <a:defRPr sz="2400" b="1" i="0" u="none" strike="noStrike" cap="none">
                <a:solidFill>
                  <a:schemeClr val="dk2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Josefin Sans"/>
              <a:buNone/>
              <a:defRPr sz="2400" b="0" i="0" u="none" strike="noStrike" cap="none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Josefin Sans Light"/>
              <a:buNone/>
              <a:defRPr sz="2400" b="0" i="0" u="none" strike="noStrike" cap="none">
                <a:solidFill>
                  <a:schemeClr val="dk1"/>
                </a:solidFill>
                <a:latin typeface="Josefin Sans Light"/>
                <a:ea typeface="Josefin Sans Light"/>
                <a:cs typeface="Josefin Sans Light"/>
                <a:sym typeface="Josefin Sans Ligh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Josefin Sans ExtraLight"/>
              <a:buNone/>
              <a:defRPr sz="2400" b="0" i="0" u="none" strike="noStrike" cap="none">
                <a:solidFill>
                  <a:schemeClr val="dk1"/>
                </a:solidFill>
                <a:latin typeface="Josefin Sans ExtraLight"/>
                <a:ea typeface="Josefin Sans ExtraLight"/>
                <a:cs typeface="Josefin Sans ExtraLight"/>
                <a:sym typeface="Josefin Sans ExtraLight"/>
              </a:defRPr>
            </a:lvl4pPr>
            <a:lvl5pPr marL="2286000" marR="0" lvl="4" indent="-3111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Josefin Sans ExtraLight"/>
              <a:buNone/>
              <a:defRPr sz="2400" b="0" i="0" u="none" strike="noStrike" cap="none">
                <a:solidFill>
                  <a:schemeClr val="dk1"/>
                </a:solidFill>
                <a:latin typeface="Josefin Sans ExtraLight"/>
                <a:ea typeface="Josefin Sans ExtraLight"/>
                <a:cs typeface="Josefin Sans ExtraLight"/>
                <a:sym typeface="Josefin Sans ExtraLight"/>
              </a:defRPr>
            </a:lvl5pPr>
            <a:lvl6pPr marL="2743200" marR="0" lvl="5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Josefin Sans ExtraLight"/>
              <a:buNone/>
              <a:defRPr sz="2400" b="0" i="0" u="none" strike="noStrike" cap="none">
                <a:solidFill>
                  <a:schemeClr val="dk1"/>
                </a:solidFill>
                <a:latin typeface="Josefin Sans ExtraLight"/>
                <a:ea typeface="Josefin Sans ExtraLight"/>
                <a:cs typeface="Josefin Sans ExtraLight"/>
                <a:sym typeface="Josefin Sans ExtraLight"/>
              </a:defRPr>
            </a:lvl6pPr>
            <a:lvl7pPr marL="3200400" marR="0" lvl="6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Josefin Sans ExtraLight"/>
              <a:buNone/>
              <a:defRPr sz="2400" b="0" i="0" u="none" strike="noStrike" cap="none">
                <a:solidFill>
                  <a:schemeClr val="dk1"/>
                </a:solidFill>
                <a:latin typeface="Josefin Sans ExtraLight"/>
                <a:ea typeface="Josefin Sans ExtraLight"/>
                <a:cs typeface="Josefin Sans ExtraLight"/>
                <a:sym typeface="Josefin Sans ExtraLight"/>
              </a:defRPr>
            </a:lvl7pPr>
            <a:lvl8pPr marL="3657600" marR="0" lvl="7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Josefin Sans ExtraLight"/>
              <a:buNone/>
              <a:defRPr sz="2400" b="0" i="0" u="none" strike="noStrike" cap="none">
                <a:solidFill>
                  <a:schemeClr val="dk1"/>
                </a:solidFill>
                <a:latin typeface="Josefin Sans ExtraLight"/>
                <a:ea typeface="Josefin Sans ExtraLight"/>
                <a:cs typeface="Josefin Sans ExtraLight"/>
                <a:sym typeface="Josefin Sans ExtraLight"/>
              </a:defRPr>
            </a:lvl8pPr>
            <a:lvl9pPr marL="4114800" marR="0" lvl="8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Josefin Sans ExtraLight"/>
              <a:buNone/>
              <a:defRPr sz="2400" b="0" i="0" u="none" strike="noStrike" cap="none">
                <a:solidFill>
                  <a:schemeClr val="dk1"/>
                </a:solidFill>
                <a:latin typeface="Josefin Sans ExtraLight"/>
                <a:ea typeface="Josefin Sans ExtraLight"/>
                <a:cs typeface="Josefin Sans ExtraLight"/>
                <a:sym typeface="Josefin Sans ExtraLight"/>
              </a:defRPr>
            </a:lvl9pPr>
          </a:lstStyle>
          <a:p>
            <a:pPr algn="ctr"/>
            <a:r>
              <a:rPr lang="en-US" kern="0"/>
              <a:t>Live-work</a:t>
            </a:r>
          </a:p>
        </p:txBody>
      </p:sp>
      <p:pic>
        <p:nvPicPr>
          <p:cNvPr id="13" name="Picture 12" descr="Cottages on Fifth in Avondale features 10 intimate cottages arranged around a lovely central courtyard.">
            <a:extLst>
              <a:ext uri="{FF2B5EF4-FFF2-40B4-BE49-F238E27FC236}">
                <a16:creationId xmlns:a16="http://schemas.microsoft.com/office/drawing/2014/main" id="{06043CBF-CF58-6EA3-DFB2-DB2B3F3E97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56229" y="3839956"/>
            <a:ext cx="2743200" cy="1828800"/>
          </a:xfrm>
          <a:prstGeom prst="rect">
            <a:avLst/>
          </a:prstGeom>
        </p:spPr>
      </p:pic>
      <p:sp>
        <p:nvSpPr>
          <p:cNvPr id="14" name="Subtitle 2">
            <a:extLst>
              <a:ext uri="{FF2B5EF4-FFF2-40B4-BE49-F238E27FC236}">
                <a16:creationId xmlns:a16="http://schemas.microsoft.com/office/drawing/2014/main" id="{E293E97F-B7FB-505D-BCD3-3F067DCB5A71}"/>
              </a:ext>
            </a:extLst>
          </p:cNvPr>
          <p:cNvSpPr txBox="1">
            <a:spLocks/>
          </p:cNvSpPr>
          <p:nvPr/>
        </p:nvSpPr>
        <p:spPr>
          <a:xfrm>
            <a:off x="9258270" y="3381438"/>
            <a:ext cx="2742625" cy="456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osefin Sans Light"/>
              <a:buNone/>
              <a:defRPr sz="2400" b="1" i="0" u="none" strike="noStrike" cap="none">
                <a:solidFill>
                  <a:schemeClr val="dk2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Josefin Sans"/>
              <a:buNone/>
              <a:defRPr sz="2400" b="0" i="0" u="none" strike="noStrike" cap="none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Josefin Sans Light"/>
              <a:buNone/>
              <a:defRPr sz="2400" b="0" i="0" u="none" strike="noStrike" cap="none">
                <a:solidFill>
                  <a:schemeClr val="dk1"/>
                </a:solidFill>
                <a:latin typeface="Josefin Sans Light"/>
                <a:ea typeface="Josefin Sans Light"/>
                <a:cs typeface="Josefin Sans Light"/>
                <a:sym typeface="Josefin Sans Ligh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Josefin Sans ExtraLight"/>
              <a:buNone/>
              <a:defRPr sz="2400" b="0" i="0" u="none" strike="noStrike" cap="none">
                <a:solidFill>
                  <a:schemeClr val="dk1"/>
                </a:solidFill>
                <a:latin typeface="Josefin Sans ExtraLight"/>
                <a:ea typeface="Josefin Sans ExtraLight"/>
                <a:cs typeface="Josefin Sans ExtraLight"/>
                <a:sym typeface="Josefin Sans ExtraLight"/>
              </a:defRPr>
            </a:lvl4pPr>
            <a:lvl5pPr marL="2286000" marR="0" lvl="4" indent="-3111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Josefin Sans ExtraLight"/>
              <a:buNone/>
              <a:defRPr sz="2400" b="0" i="0" u="none" strike="noStrike" cap="none">
                <a:solidFill>
                  <a:schemeClr val="dk1"/>
                </a:solidFill>
                <a:latin typeface="Josefin Sans ExtraLight"/>
                <a:ea typeface="Josefin Sans ExtraLight"/>
                <a:cs typeface="Josefin Sans ExtraLight"/>
                <a:sym typeface="Josefin Sans ExtraLight"/>
              </a:defRPr>
            </a:lvl5pPr>
            <a:lvl6pPr marL="2743200" marR="0" lvl="5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Josefin Sans ExtraLight"/>
              <a:buNone/>
              <a:defRPr sz="2400" b="0" i="0" u="none" strike="noStrike" cap="none">
                <a:solidFill>
                  <a:schemeClr val="dk1"/>
                </a:solidFill>
                <a:latin typeface="Josefin Sans ExtraLight"/>
                <a:ea typeface="Josefin Sans ExtraLight"/>
                <a:cs typeface="Josefin Sans ExtraLight"/>
                <a:sym typeface="Josefin Sans ExtraLight"/>
              </a:defRPr>
            </a:lvl6pPr>
            <a:lvl7pPr marL="3200400" marR="0" lvl="6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Josefin Sans ExtraLight"/>
              <a:buNone/>
              <a:defRPr sz="2400" b="0" i="0" u="none" strike="noStrike" cap="none">
                <a:solidFill>
                  <a:schemeClr val="dk1"/>
                </a:solidFill>
                <a:latin typeface="Josefin Sans ExtraLight"/>
                <a:ea typeface="Josefin Sans ExtraLight"/>
                <a:cs typeface="Josefin Sans ExtraLight"/>
                <a:sym typeface="Josefin Sans ExtraLight"/>
              </a:defRPr>
            </a:lvl7pPr>
            <a:lvl8pPr marL="3657600" marR="0" lvl="7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Josefin Sans ExtraLight"/>
              <a:buNone/>
              <a:defRPr sz="2400" b="0" i="0" u="none" strike="noStrike" cap="none">
                <a:solidFill>
                  <a:schemeClr val="dk1"/>
                </a:solidFill>
                <a:latin typeface="Josefin Sans ExtraLight"/>
                <a:ea typeface="Josefin Sans ExtraLight"/>
                <a:cs typeface="Josefin Sans ExtraLight"/>
                <a:sym typeface="Josefin Sans ExtraLight"/>
              </a:defRPr>
            </a:lvl8pPr>
            <a:lvl9pPr marL="4114800" marR="0" lvl="8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Josefin Sans ExtraLight"/>
              <a:buNone/>
              <a:defRPr sz="2400" b="0" i="0" u="none" strike="noStrike" cap="none">
                <a:solidFill>
                  <a:schemeClr val="dk1"/>
                </a:solidFill>
                <a:latin typeface="Josefin Sans ExtraLight"/>
                <a:ea typeface="Josefin Sans ExtraLight"/>
                <a:cs typeface="Josefin Sans ExtraLight"/>
                <a:sym typeface="Josefin Sans ExtraLight"/>
              </a:defRPr>
            </a:lvl9pPr>
          </a:lstStyle>
          <a:p>
            <a:pPr algn="ctr"/>
            <a:r>
              <a:rPr lang="en-US" kern="0"/>
              <a:t>Cottage Court</a:t>
            </a:r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D5B1D4B-CF99-7B57-1D5D-6CFC7A0AC73E}"/>
              </a:ext>
            </a:extLst>
          </p:cNvPr>
          <p:cNvSpPr txBox="1"/>
          <p:nvPr/>
        </p:nvSpPr>
        <p:spPr>
          <a:xfrm>
            <a:off x="11454032" y="6242809"/>
            <a:ext cx="554185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>
                <a:solidFill>
                  <a:schemeClr val="accent1"/>
                </a:solidFill>
                <a:latin typeface="Josefin Sans"/>
              </a:rPr>
              <a:t>13</a:t>
            </a:r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8DD6CBE-AD19-0B60-04DE-B1B6732076F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606" t="-2329" r="8128" b="-1719"/>
          <a:stretch>
            <a:fillRect/>
          </a:stretch>
        </p:blipFill>
        <p:spPr>
          <a:xfrm>
            <a:off x="3476487" y="1046038"/>
            <a:ext cx="2476152" cy="236663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1C4F7CE-7FC7-D750-8891-D68348A6249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52" t="5479" r="402" b="-382"/>
          <a:stretch>
            <a:fillRect/>
          </a:stretch>
        </p:blipFill>
        <p:spPr>
          <a:xfrm>
            <a:off x="874400" y="1047262"/>
            <a:ext cx="2319415" cy="2381981"/>
          </a:xfrm>
          <a:prstGeom prst="rect">
            <a:avLst/>
          </a:prstGeom>
        </p:spPr>
      </p:pic>
      <p:pic>
        <p:nvPicPr>
          <p:cNvPr id="15" name="Picture 14" descr="1036 Green Springs Ave S, Birmingham, AL 35205 | Zillow">
            <a:extLst>
              <a:ext uri="{FF2B5EF4-FFF2-40B4-BE49-F238E27FC236}">
                <a16:creationId xmlns:a16="http://schemas.microsoft.com/office/drawing/2014/main" id="{6CDFF26E-89FA-243B-0502-BA9ACDF133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63269" y="1041953"/>
            <a:ext cx="2743200" cy="2057400"/>
          </a:xfrm>
          <a:prstGeom prst="rect">
            <a:avLst/>
          </a:prstGeom>
        </p:spPr>
      </p:pic>
      <p:pic>
        <p:nvPicPr>
          <p:cNvPr id="18" name="Picture 17" descr="475 Providence Main - OFFICE FOR LEASE">
            <a:extLst>
              <a:ext uri="{FF2B5EF4-FFF2-40B4-BE49-F238E27FC236}">
                <a16:creationId xmlns:a16="http://schemas.microsoft.com/office/drawing/2014/main" id="{0288E0C6-BF8B-6512-A644-4C3D641D86C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9326" r="-99" b="7620"/>
          <a:stretch>
            <a:fillRect/>
          </a:stretch>
        </p:blipFill>
        <p:spPr>
          <a:xfrm>
            <a:off x="6233350" y="1046367"/>
            <a:ext cx="2739917" cy="2137463"/>
          </a:xfrm>
          <a:prstGeom prst="rect">
            <a:avLst/>
          </a:prstGeom>
        </p:spPr>
      </p:pic>
      <p:pic>
        <p:nvPicPr>
          <p:cNvPr id="19" name="Picture 18" descr="633 Idlewild Cir APT A1, Birmingham, AL 35205 | Zillow">
            <a:extLst>
              <a:ext uri="{FF2B5EF4-FFF2-40B4-BE49-F238E27FC236}">
                <a16:creationId xmlns:a16="http://schemas.microsoft.com/office/drawing/2014/main" id="{577B62B1-601E-6E05-23DF-2BEC6E69F16F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87" t="207" r="11245" b="-538"/>
          <a:stretch>
            <a:fillRect/>
          </a:stretch>
        </p:blipFill>
        <p:spPr>
          <a:xfrm>
            <a:off x="872632" y="3883065"/>
            <a:ext cx="2321895" cy="2088935"/>
          </a:xfrm>
          <a:prstGeom prst="rect">
            <a:avLst/>
          </a:prstGeom>
        </p:spPr>
      </p:pic>
      <p:sp>
        <p:nvSpPr>
          <p:cNvPr id="21" name="Subtitle 2">
            <a:extLst>
              <a:ext uri="{FF2B5EF4-FFF2-40B4-BE49-F238E27FC236}">
                <a16:creationId xmlns:a16="http://schemas.microsoft.com/office/drawing/2014/main" id="{B542CAF1-BD9C-54B9-7ED7-8BC7304D6B3A}"/>
              </a:ext>
            </a:extLst>
          </p:cNvPr>
          <p:cNvSpPr txBox="1">
            <a:spLocks/>
          </p:cNvSpPr>
          <p:nvPr/>
        </p:nvSpPr>
        <p:spPr>
          <a:xfrm>
            <a:off x="873234" y="3436656"/>
            <a:ext cx="2733652" cy="401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osefin Sans Light"/>
              <a:buNone/>
              <a:defRPr sz="2400" b="1" i="0" u="none" strike="noStrike" cap="none">
                <a:solidFill>
                  <a:schemeClr val="dk2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Josefin Sans"/>
              <a:buNone/>
              <a:defRPr sz="2400" b="0" i="0" u="none" strike="noStrike" cap="none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Josefin Sans Light"/>
              <a:buNone/>
              <a:defRPr sz="2400" b="0" i="0" u="none" strike="noStrike" cap="none">
                <a:solidFill>
                  <a:schemeClr val="dk1"/>
                </a:solidFill>
                <a:latin typeface="Josefin Sans Light"/>
                <a:ea typeface="Josefin Sans Light"/>
                <a:cs typeface="Josefin Sans Light"/>
                <a:sym typeface="Josefin Sans Ligh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Josefin Sans ExtraLight"/>
              <a:buNone/>
              <a:defRPr sz="2400" b="0" i="0" u="none" strike="noStrike" cap="none">
                <a:solidFill>
                  <a:schemeClr val="dk1"/>
                </a:solidFill>
                <a:latin typeface="Josefin Sans ExtraLight"/>
                <a:ea typeface="Josefin Sans ExtraLight"/>
                <a:cs typeface="Josefin Sans ExtraLight"/>
                <a:sym typeface="Josefin Sans ExtraLight"/>
              </a:defRPr>
            </a:lvl4pPr>
            <a:lvl5pPr marL="2286000" marR="0" lvl="4" indent="-3111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Josefin Sans ExtraLight"/>
              <a:buNone/>
              <a:defRPr sz="2400" b="0" i="0" u="none" strike="noStrike" cap="none">
                <a:solidFill>
                  <a:schemeClr val="dk1"/>
                </a:solidFill>
                <a:latin typeface="Josefin Sans ExtraLight"/>
                <a:ea typeface="Josefin Sans ExtraLight"/>
                <a:cs typeface="Josefin Sans ExtraLight"/>
                <a:sym typeface="Josefin Sans ExtraLight"/>
              </a:defRPr>
            </a:lvl5pPr>
            <a:lvl6pPr marL="2743200" marR="0" lvl="5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Josefin Sans ExtraLight"/>
              <a:buNone/>
              <a:defRPr sz="2400" b="0" i="0" u="none" strike="noStrike" cap="none">
                <a:solidFill>
                  <a:schemeClr val="dk1"/>
                </a:solidFill>
                <a:latin typeface="Josefin Sans ExtraLight"/>
                <a:ea typeface="Josefin Sans ExtraLight"/>
                <a:cs typeface="Josefin Sans ExtraLight"/>
                <a:sym typeface="Josefin Sans ExtraLight"/>
              </a:defRPr>
            </a:lvl6pPr>
            <a:lvl7pPr marL="3200400" marR="0" lvl="6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Josefin Sans ExtraLight"/>
              <a:buNone/>
              <a:defRPr sz="2400" b="0" i="0" u="none" strike="noStrike" cap="none">
                <a:solidFill>
                  <a:schemeClr val="dk1"/>
                </a:solidFill>
                <a:latin typeface="Josefin Sans ExtraLight"/>
                <a:ea typeface="Josefin Sans ExtraLight"/>
                <a:cs typeface="Josefin Sans ExtraLight"/>
                <a:sym typeface="Josefin Sans ExtraLight"/>
              </a:defRPr>
            </a:lvl7pPr>
            <a:lvl8pPr marL="3657600" marR="0" lvl="7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Josefin Sans ExtraLight"/>
              <a:buNone/>
              <a:defRPr sz="2400" b="0" i="0" u="none" strike="noStrike" cap="none">
                <a:solidFill>
                  <a:schemeClr val="dk1"/>
                </a:solidFill>
                <a:latin typeface="Josefin Sans ExtraLight"/>
                <a:ea typeface="Josefin Sans ExtraLight"/>
                <a:cs typeface="Josefin Sans ExtraLight"/>
                <a:sym typeface="Josefin Sans ExtraLight"/>
              </a:defRPr>
            </a:lvl8pPr>
            <a:lvl9pPr marL="4114800" marR="0" lvl="8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Josefin Sans ExtraLight"/>
              <a:buNone/>
              <a:defRPr sz="2400" b="0" i="0" u="none" strike="noStrike" cap="none">
                <a:solidFill>
                  <a:schemeClr val="dk1"/>
                </a:solidFill>
                <a:latin typeface="Josefin Sans ExtraLight"/>
                <a:ea typeface="Josefin Sans ExtraLight"/>
                <a:cs typeface="Josefin Sans ExtraLight"/>
                <a:sym typeface="Josefin Sans ExtraLight"/>
              </a:defRPr>
            </a:lvl9pPr>
          </a:lstStyle>
          <a:p>
            <a:r>
              <a:rPr lang="en-US" kern="0"/>
              <a:t>Multiplex</a:t>
            </a:r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4652E9F0-173F-9E02-2627-A026B7E60914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2051" t="-118" r="20327" b="1080"/>
          <a:stretch>
            <a:fillRect/>
          </a:stretch>
        </p:blipFill>
        <p:spPr>
          <a:xfrm>
            <a:off x="3473044" y="3840591"/>
            <a:ext cx="2469498" cy="2408945"/>
          </a:xfrm>
          <a:prstGeom prst="rect">
            <a:avLst/>
          </a:prstGeom>
        </p:spPr>
      </p:pic>
      <p:sp>
        <p:nvSpPr>
          <p:cNvPr id="24" name="Subtitle 2">
            <a:extLst>
              <a:ext uri="{FF2B5EF4-FFF2-40B4-BE49-F238E27FC236}">
                <a16:creationId xmlns:a16="http://schemas.microsoft.com/office/drawing/2014/main" id="{47B55D49-9A03-2CD4-B85B-D3D5918E17A3}"/>
              </a:ext>
            </a:extLst>
          </p:cNvPr>
          <p:cNvSpPr txBox="1">
            <a:spLocks/>
          </p:cNvSpPr>
          <p:nvPr/>
        </p:nvSpPr>
        <p:spPr>
          <a:xfrm>
            <a:off x="3477838" y="3405734"/>
            <a:ext cx="2479652" cy="4677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osefin Sans Light"/>
              <a:buNone/>
              <a:defRPr sz="2400" b="1" i="0" u="none" strike="noStrike" cap="none">
                <a:solidFill>
                  <a:schemeClr val="dk2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Josefin Sans"/>
              <a:buNone/>
              <a:defRPr sz="2400" b="0" i="0" u="none" strike="noStrike" cap="none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Josefin Sans Light"/>
              <a:buNone/>
              <a:defRPr sz="2400" b="0" i="0" u="none" strike="noStrike" cap="none">
                <a:solidFill>
                  <a:schemeClr val="dk1"/>
                </a:solidFill>
                <a:latin typeface="Josefin Sans Light"/>
                <a:ea typeface="Josefin Sans Light"/>
                <a:cs typeface="Josefin Sans Light"/>
                <a:sym typeface="Josefin Sans Ligh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Josefin Sans ExtraLight"/>
              <a:buNone/>
              <a:defRPr sz="2400" b="0" i="0" u="none" strike="noStrike" cap="none">
                <a:solidFill>
                  <a:schemeClr val="dk1"/>
                </a:solidFill>
                <a:latin typeface="Josefin Sans ExtraLight"/>
                <a:ea typeface="Josefin Sans ExtraLight"/>
                <a:cs typeface="Josefin Sans ExtraLight"/>
                <a:sym typeface="Josefin Sans ExtraLight"/>
              </a:defRPr>
            </a:lvl4pPr>
            <a:lvl5pPr marL="2286000" marR="0" lvl="4" indent="-3111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Josefin Sans ExtraLight"/>
              <a:buNone/>
              <a:defRPr sz="2400" b="0" i="0" u="none" strike="noStrike" cap="none">
                <a:solidFill>
                  <a:schemeClr val="dk1"/>
                </a:solidFill>
                <a:latin typeface="Josefin Sans ExtraLight"/>
                <a:ea typeface="Josefin Sans ExtraLight"/>
                <a:cs typeface="Josefin Sans ExtraLight"/>
                <a:sym typeface="Josefin Sans ExtraLight"/>
              </a:defRPr>
            </a:lvl5pPr>
            <a:lvl6pPr marL="2743200" marR="0" lvl="5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Josefin Sans ExtraLight"/>
              <a:buNone/>
              <a:defRPr sz="2400" b="0" i="0" u="none" strike="noStrike" cap="none">
                <a:solidFill>
                  <a:schemeClr val="dk1"/>
                </a:solidFill>
                <a:latin typeface="Josefin Sans ExtraLight"/>
                <a:ea typeface="Josefin Sans ExtraLight"/>
                <a:cs typeface="Josefin Sans ExtraLight"/>
                <a:sym typeface="Josefin Sans ExtraLight"/>
              </a:defRPr>
            </a:lvl6pPr>
            <a:lvl7pPr marL="3200400" marR="0" lvl="6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Josefin Sans ExtraLight"/>
              <a:buNone/>
              <a:defRPr sz="2400" b="0" i="0" u="none" strike="noStrike" cap="none">
                <a:solidFill>
                  <a:schemeClr val="dk1"/>
                </a:solidFill>
                <a:latin typeface="Josefin Sans ExtraLight"/>
                <a:ea typeface="Josefin Sans ExtraLight"/>
                <a:cs typeface="Josefin Sans ExtraLight"/>
                <a:sym typeface="Josefin Sans ExtraLight"/>
              </a:defRPr>
            </a:lvl7pPr>
            <a:lvl8pPr marL="3657600" marR="0" lvl="7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Josefin Sans ExtraLight"/>
              <a:buNone/>
              <a:defRPr sz="2400" b="0" i="0" u="none" strike="noStrike" cap="none">
                <a:solidFill>
                  <a:schemeClr val="dk1"/>
                </a:solidFill>
                <a:latin typeface="Josefin Sans ExtraLight"/>
                <a:ea typeface="Josefin Sans ExtraLight"/>
                <a:cs typeface="Josefin Sans ExtraLight"/>
                <a:sym typeface="Josefin Sans ExtraLight"/>
              </a:defRPr>
            </a:lvl8pPr>
            <a:lvl9pPr marL="4114800" marR="0" lvl="8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Josefin Sans ExtraLight"/>
              <a:buNone/>
              <a:defRPr sz="2400" b="0" i="0" u="none" strike="noStrike" cap="none">
                <a:solidFill>
                  <a:schemeClr val="dk1"/>
                </a:solidFill>
                <a:latin typeface="Josefin Sans ExtraLight"/>
                <a:ea typeface="Josefin Sans ExtraLight"/>
                <a:cs typeface="Josefin Sans ExtraLight"/>
                <a:sym typeface="Josefin Sans ExtraLight"/>
              </a:defRPr>
            </a:lvl9pPr>
          </a:lstStyle>
          <a:p>
            <a:pPr algn="ctr"/>
            <a:r>
              <a:rPr lang="en-US" sz="2000" kern="0"/>
              <a:t>Bldg. Courtyard</a:t>
            </a:r>
            <a:endParaRPr lang="en-US" sz="2000"/>
          </a:p>
        </p:txBody>
      </p:sp>
      <p:pic>
        <p:nvPicPr>
          <p:cNvPr id="25" name="Picture 24" descr="This College Grove Home Has it All, Including a Guest House - Williamson  Source">
            <a:extLst>
              <a:ext uri="{FF2B5EF4-FFF2-40B4-BE49-F238E27FC236}">
                <a16:creationId xmlns:a16="http://schemas.microsoft.com/office/drawing/2014/main" id="{F93B0731-E007-46F9-4697-C478388A081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26313" y="3618257"/>
            <a:ext cx="2754243" cy="2238789"/>
          </a:xfrm>
          <a:prstGeom prst="rect">
            <a:avLst/>
          </a:prstGeom>
        </p:spPr>
      </p:pic>
      <p:sp>
        <p:nvSpPr>
          <p:cNvPr id="26" name="Subtitle 2">
            <a:extLst>
              <a:ext uri="{FF2B5EF4-FFF2-40B4-BE49-F238E27FC236}">
                <a16:creationId xmlns:a16="http://schemas.microsoft.com/office/drawing/2014/main" id="{B1C52303-43F8-5065-4B51-DC98BAA1C457}"/>
              </a:ext>
            </a:extLst>
          </p:cNvPr>
          <p:cNvSpPr txBox="1">
            <a:spLocks/>
          </p:cNvSpPr>
          <p:nvPr/>
        </p:nvSpPr>
        <p:spPr>
          <a:xfrm>
            <a:off x="6227664" y="3372603"/>
            <a:ext cx="2755738" cy="456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osefin Sans Light"/>
              <a:buNone/>
              <a:defRPr sz="2400" b="1" i="0" u="none" strike="noStrike" cap="none">
                <a:solidFill>
                  <a:schemeClr val="dk2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Josefin Sans"/>
              <a:buNone/>
              <a:defRPr sz="2400" b="0" i="0" u="none" strike="noStrike" cap="none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Josefin Sans Light"/>
              <a:buNone/>
              <a:defRPr sz="2400" b="0" i="0" u="none" strike="noStrike" cap="none">
                <a:solidFill>
                  <a:schemeClr val="dk1"/>
                </a:solidFill>
                <a:latin typeface="Josefin Sans Light"/>
                <a:ea typeface="Josefin Sans Light"/>
                <a:cs typeface="Josefin Sans Light"/>
                <a:sym typeface="Josefin Sans Ligh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Josefin Sans ExtraLight"/>
              <a:buNone/>
              <a:defRPr sz="2400" b="0" i="0" u="none" strike="noStrike" cap="none">
                <a:solidFill>
                  <a:schemeClr val="dk1"/>
                </a:solidFill>
                <a:latin typeface="Josefin Sans ExtraLight"/>
                <a:ea typeface="Josefin Sans ExtraLight"/>
                <a:cs typeface="Josefin Sans ExtraLight"/>
                <a:sym typeface="Josefin Sans ExtraLight"/>
              </a:defRPr>
            </a:lvl4pPr>
            <a:lvl5pPr marL="2286000" marR="0" lvl="4" indent="-3111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Josefin Sans ExtraLight"/>
              <a:buNone/>
              <a:defRPr sz="2400" b="0" i="0" u="none" strike="noStrike" cap="none">
                <a:solidFill>
                  <a:schemeClr val="dk1"/>
                </a:solidFill>
                <a:latin typeface="Josefin Sans ExtraLight"/>
                <a:ea typeface="Josefin Sans ExtraLight"/>
                <a:cs typeface="Josefin Sans ExtraLight"/>
                <a:sym typeface="Josefin Sans ExtraLight"/>
              </a:defRPr>
            </a:lvl5pPr>
            <a:lvl6pPr marL="2743200" marR="0" lvl="5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Josefin Sans ExtraLight"/>
              <a:buNone/>
              <a:defRPr sz="2400" b="0" i="0" u="none" strike="noStrike" cap="none">
                <a:solidFill>
                  <a:schemeClr val="dk1"/>
                </a:solidFill>
                <a:latin typeface="Josefin Sans ExtraLight"/>
                <a:ea typeface="Josefin Sans ExtraLight"/>
                <a:cs typeface="Josefin Sans ExtraLight"/>
                <a:sym typeface="Josefin Sans ExtraLight"/>
              </a:defRPr>
            </a:lvl6pPr>
            <a:lvl7pPr marL="3200400" marR="0" lvl="6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Josefin Sans ExtraLight"/>
              <a:buNone/>
              <a:defRPr sz="2400" b="0" i="0" u="none" strike="noStrike" cap="none">
                <a:solidFill>
                  <a:schemeClr val="dk1"/>
                </a:solidFill>
                <a:latin typeface="Josefin Sans ExtraLight"/>
                <a:ea typeface="Josefin Sans ExtraLight"/>
                <a:cs typeface="Josefin Sans ExtraLight"/>
                <a:sym typeface="Josefin Sans ExtraLight"/>
              </a:defRPr>
            </a:lvl7pPr>
            <a:lvl8pPr marL="3657600" marR="0" lvl="7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Josefin Sans ExtraLight"/>
              <a:buNone/>
              <a:defRPr sz="2400" b="0" i="0" u="none" strike="noStrike" cap="none">
                <a:solidFill>
                  <a:schemeClr val="dk1"/>
                </a:solidFill>
                <a:latin typeface="Josefin Sans ExtraLight"/>
                <a:ea typeface="Josefin Sans ExtraLight"/>
                <a:cs typeface="Josefin Sans ExtraLight"/>
                <a:sym typeface="Josefin Sans ExtraLight"/>
              </a:defRPr>
            </a:lvl8pPr>
            <a:lvl9pPr marL="4114800" marR="0" lvl="8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Josefin Sans ExtraLight"/>
              <a:buNone/>
              <a:defRPr sz="2400" b="0" i="0" u="none" strike="noStrike" cap="none">
                <a:solidFill>
                  <a:schemeClr val="dk1"/>
                </a:solidFill>
                <a:latin typeface="Josefin Sans ExtraLight"/>
                <a:ea typeface="Josefin Sans ExtraLight"/>
                <a:cs typeface="Josefin Sans ExtraLight"/>
                <a:sym typeface="Josefin Sans ExtraLight"/>
              </a:defRPr>
            </a:lvl9pPr>
          </a:lstStyle>
          <a:p>
            <a:pPr algn="ctr"/>
            <a:r>
              <a:rPr lang="en-US" sz="2000" kern="0"/>
              <a:t>ADU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9243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4BC81D-F4E3-83B0-72B9-12605AE2D4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EF19E5B4-F623-C985-DA12-7EFE7E6B80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11692" y="579708"/>
            <a:ext cx="4278358" cy="456725"/>
          </a:xfrm>
        </p:spPr>
        <p:txBody>
          <a:bodyPr/>
          <a:lstStyle/>
          <a:p>
            <a:r>
              <a:rPr lang="en-US"/>
              <a:t>Conservation District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F61886E-EA41-6E94-4BC9-133796BD6B10}"/>
              </a:ext>
            </a:extLst>
          </p:cNvPr>
          <p:cNvSpPr txBox="1"/>
          <p:nvPr/>
        </p:nvSpPr>
        <p:spPr>
          <a:xfrm>
            <a:off x="11440496" y="6272386"/>
            <a:ext cx="567721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>
                <a:solidFill>
                  <a:schemeClr val="accent1"/>
                </a:solidFill>
                <a:latin typeface="Josefin Sans"/>
              </a:rPr>
              <a:t>14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382AAD-B5E2-F2C9-F962-7B2EBB712C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1513" y="1055067"/>
            <a:ext cx="4282799" cy="256125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C84374B-9DB1-42C3-376B-9012541EC2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5414" y="1053270"/>
            <a:ext cx="4522304" cy="2542762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id="{EA7D528B-8943-FD1B-25ED-904C3B3F4867}"/>
              </a:ext>
            </a:extLst>
          </p:cNvPr>
          <p:cNvSpPr txBox="1">
            <a:spLocks/>
          </p:cNvSpPr>
          <p:nvPr/>
        </p:nvSpPr>
        <p:spPr>
          <a:xfrm>
            <a:off x="6641657" y="577499"/>
            <a:ext cx="4278358" cy="456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osefin Sans Light"/>
              <a:buNone/>
              <a:defRPr sz="2400" b="1" i="0" u="none" strike="noStrike" cap="none">
                <a:solidFill>
                  <a:schemeClr val="dk2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Josefin Sans"/>
              <a:buNone/>
              <a:defRPr sz="2400" b="0" i="0" u="none" strike="noStrike" cap="none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Josefin Sans Light"/>
              <a:buNone/>
              <a:defRPr sz="2400" b="0" i="0" u="none" strike="noStrike" cap="none">
                <a:solidFill>
                  <a:schemeClr val="dk1"/>
                </a:solidFill>
                <a:latin typeface="Josefin Sans Light"/>
                <a:ea typeface="Josefin Sans Light"/>
                <a:cs typeface="Josefin Sans Light"/>
                <a:sym typeface="Josefin Sans Ligh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Josefin Sans ExtraLight"/>
              <a:buNone/>
              <a:defRPr sz="2400" b="0" i="0" u="none" strike="noStrike" cap="none">
                <a:solidFill>
                  <a:schemeClr val="dk1"/>
                </a:solidFill>
                <a:latin typeface="Josefin Sans ExtraLight"/>
                <a:ea typeface="Josefin Sans ExtraLight"/>
                <a:cs typeface="Josefin Sans ExtraLight"/>
                <a:sym typeface="Josefin Sans ExtraLight"/>
              </a:defRPr>
            </a:lvl4pPr>
            <a:lvl5pPr marL="2286000" marR="0" lvl="4" indent="-3111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Josefin Sans ExtraLight"/>
              <a:buNone/>
              <a:defRPr sz="2400" b="0" i="0" u="none" strike="noStrike" cap="none">
                <a:solidFill>
                  <a:schemeClr val="dk1"/>
                </a:solidFill>
                <a:latin typeface="Josefin Sans ExtraLight"/>
                <a:ea typeface="Josefin Sans ExtraLight"/>
                <a:cs typeface="Josefin Sans ExtraLight"/>
                <a:sym typeface="Josefin Sans ExtraLight"/>
              </a:defRPr>
            </a:lvl5pPr>
            <a:lvl6pPr marL="2743200" marR="0" lvl="5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Josefin Sans ExtraLight"/>
              <a:buNone/>
              <a:defRPr sz="2400" b="0" i="0" u="none" strike="noStrike" cap="none">
                <a:solidFill>
                  <a:schemeClr val="dk1"/>
                </a:solidFill>
                <a:latin typeface="Josefin Sans ExtraLight"/>
                <a:ea typeface="Josefin Sans ExtraLight"/>
                <a:cs typeface="Josefin Sans ExtraLight"/>
                <a:sym typeface="Josefin Sans ExtraLight"/>
              </a:defRPr>
            </a:lvl6pPr>
            <a:lvl7pPr marL="3200400" marR="0" lvl="6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Josefin Sans ExtraLight"/>
              <a:buNone/>
              <a:defRPr sz="2400" b="0" i="0" u="none" strike="noStrike" cap="none">
                <a:solidFill>
                  <a:schemeClr val="dk1"/>
                </a:solidFill>
                <a:latin typeface="Josefin Sans ExtraLight"/>
                <a:ea typeface="Josefin Sans ExtraLight"/>
                <a:cs typeface="Josefin Sans ExtraLight"/>
                <a:sym typeface="Josefin Sans ExtraLight"/>
              </a:defRPr>
            </a:lvl7pPr>
            <a:lvl8pPr marL="3657600" marR="0" lvl="7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Josefin Sans ExtraLight"/>
              <a:buNone/>
              <a:defRPr sz="2400" b="0" i="0" u="none" strike="noStrike" cap="none">
                <a:solidFill>
                  <a:schemeClr val="dk1"/>
                </a:solidFill>
                <a:latin typeface="Josefin Sans ExtraLight"/>
                <a:ea typeface="Josefin Sans ExtraLight"/>
                <a:cs typeface="Josefin Sans ExtraLight"/>
                <a:sym typeface="Josefin Sans ExtraLight"/>
              </a:defRPr>
            </a:lvl8pPr>
            <a:lvl9pPr marL="4114800" marR="0" lvl="8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Josefin Sans ExtraLight"/>
              <a:buNone/>
              <a:defRPr sz="2400" b="0" i="0" u="none" strike="noStrike" cap="none">
                <a:solidFill>
                  <a:schemeClr val="dk1"/>
                </a:solidFill>
                <a:latin typeface="Josefin Sans ExtraLight"/>
                <a:ea typeface="Josefin Sans ExtraLight"/>
                <a:cs typeface="Josefin Sans ExtraLight"/>
                <a:sym typeface="Josefin Sans ExtraLight"/>
              </a:defRPr>
            </a:lvl9pPr>
          </a:lstStyle>
          <a:p>
            <a:r>
              <a:rPr lang="en-US" kern="0"/>
              <a:t>Village District</a:t>
            </a:r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07F993B-6012-C78E-BBBC-278A044054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56714" y="4171121"/>
            <a:ext cx="4667527" cy="2568714"/>
          </a:xfrm>
          <a:prstGeom prst="rect">
            <a:avLst/>
          </a:prstGeom>
        </p:spPr>
      </p:pic>
      <p:sp>
        <p:nvSpPr>
          <p:cNvPr id="10" name="Subtitle 2">
            <a:extLst>
              <a:ext uri="{FF2B5EF4-FFF2-40B4-BE49-F238E27FC236}">
                <a16:creationId xmlns:a16="http://schemas.microsoft.com/office/drawing/2014/main" id="{E2672CCF-1E32-156E-0B5F-1FF8A32C0894}"/>
              </a:ext>
            </a:extLst>
          </p:cNvPr>
          <p:cNvSpPr txBox="1">
            <a:spLocks/>
          </p:cNvSpPr>
          <p:nvPr/>
        </p:nvSpPr>
        <p:spPr>
          <a:xfrm>
            <a:off x="3759309" y="3702803"/>
            <a:ext cx="4664879" cy="456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osefin Sans Light"/>
              <a:buNone/>
              <a:defRPr sz="2400" b="1" i="0" u="none" strike="noStrike" cap="none">
                <a:solidFill>
                  <a:schemeClr val="dk2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Josefin Sans"/>
              <a:buNone/>
              <a:defRPr sz="2400" b="0" i="0" u="none" strike="noStrike" cap="none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Josefin Sans Light"/>
              <a:buNone/>
              <a:defRPr sz="2400" b="0" i="0" u="none" strike="noStrike" cap="none">
                <a:solidFill>
                  <a:schemeClr val="dk1"/>
                </a:solidFill>
                <a:latin typeface="Josefin Sans Light"/>
                <a:ea typeface="Josefin Sans Light"/>
                <a:cs typeface="Josefin Sans Light"/>
                <a:sym typeface="Josefin Sans Ligh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Josefin Sans ExtraLight"/>
              <a:buNone/>
              <a:defRPr sz="2400" b="0" i="0" u="none" strike="noStrike" cap="none">
                <a:solidFill>
                  <a:schemeClr val="dk1"/>
                </a:solidFill>
                <a:latin typeface="Josefin Sans ExtraLight"/>
                <a:ea typeface="Josefin Sans ExtraLight"/>
                <a:cs typeface="Josefin Sans ExtraLight"/>
                <a:sym typeface="Josefin Sans ExtraLight"/>
              </a:defRPr>
            </a:lvl4pPr>
            <a:lvl5pPr marL="2286000" marR="0" lvl="4" indent="-3111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Josefin Sans ExtraLight"/>
              <a:buNone/>
              <a:defRPr sz="2400" b="0" i="0" u="none" strike="noStrike" cap="none">
                <a:solidFill>
                  <a:schemeClr val="dk1"/>
                </a:solidFill>
                <a:latin typeface="Josefin Sans ExtraLight"/>
                <a:ea typeface="Josefin Sans ExtraLight"/>
                <a:cs typeface="Josefin Sans ExtraLight"/>
                <a:sym typeface="Josefin Sans ExtraLight"/>
              </a:defRPr>
            </a:lvl5pPr>
            <a:lvl6pPr marL="2743200" marR="0" lvl="5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Josefin Sans ExtraLight"/>
              <a:buNone/>
              <a:defRPr sz="2400" b="0" i="0" u="none" strike="noStrike" cap="none">
                <a:solidFill>
                  <a:schemeClr val="dk1"/>
                </a:solidFill>
                <a:latin typeface="Josefin Sans ExtraLight"/>
                <a:ea typeface="Josefin Sans ExtraLight"/>
                <a:cs typeface="Josefin Sans ExtraLight"/>
                <a:sym typeface="Josefin Sans ExtraLight"/>
              </a:defRPr>
            </a:lvl6pPr>
            <a:lvl7pPr marL="3200400" marR="0" lvl="6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Josefin Sans ExtraLight"/>
              <a:buNone/>
              <a:defRPr sz="2400" b="0" i="0" u="none" strike="noStrike" cap="none">
                <a:solidFill>
                  <a:schemeClr val="dk1"/>
                </a:solidFill>
                <a:latin typeface="Josefin Sans ExtraLight"/>
                <a:ea typeface="Josefin Sans ExtraLight"/>
                <a:cs typeface="Josefin Sans ExtraLight"/>
                <a:sym typeface="Josefin Sans ExtraLight"/>
              </a:defRPr>
            </a:lvl7pPr>
            <a:lvl8pPr marL="3657600" marR="0" lvl="7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Josefin Sans ExtraLight"/>
              <a:buNone/>
              <a:defRPr sz="2400" b="0" i="0" u="none" strike="noStrike" cap="none">
                <a:solidFill>
                  <a:schemeClr val="dk1"/>
                </a:solidFill>
                <a:latin typeface="Josefin Sans ExtraLight"/>
                <a:ea typeface="Josefin Sans ExtraLight"/>
                <a:cs typeface="Josefin Sans ExtraLight"/>
                <a:sym typeface="Josefin Sans ExtraLight"/>
              </a:defRPr>
            </a:lvl8pPr>
            <a:lvl9pPr marL="4114800" marR="0" lvl="8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Josefin Sans ExtraLight"/>
              <a:buNone/>
              <a:defRPr sz="2400" b="0" i="0" u="none" strike="noStrike" cap="none">
                <a:solidFill>
                  <a:schemeClr val="dk1"/>
                </a:solidFill>
                <a:latin typeface="Josefin Sans ExtraLight"/>
                <a:ea typeface="Josefin Sans ExtraLight"/>
                <a:cs typeface="Josefin Sans ExtraLight"/>
                <a:sym typeface="Josefin Sans ExtraLight"/>
              </a:defRPr>
            </a:lvl9pPr>
          </a:lstStyle>
          <a:p>
            <a:r>
              <a:rPr lang="en-US" kern="0"/>
              <a:t>Town Center District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6331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AAA635-EC7A-9A36-359B-5F318E1A5C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928F6584-5DA5-E5F8-1595-93130D5F182B}"/>
              </a:ext>
            </a:extLst>
          </p:cNvPr>
          <p:cNvSpPr>
            <a:spLocks noGrp="1"/>
          </p:cNvSpPr>
          <p:nvPr>
            <p:ph type="title" idx="15"/>
          </p:nvPr>
        </p:nvSpPr>
        <p:spPr>
          <a:xfrm>
            <a:off x="606534" y="635379"/>
            <a:ext cx="10513266" cy="763600"/>
          </a:xfrm>
        </p:spPr>
        <p:txBody>
          <a:bodyPr/>
          <a:lstStyle/>
          <a:p>
            <a:r>
              <a:rPr lang="en" sz="3200">
                <a:solidFill>
                  <a:srgbClr val="FD0000"/>
                </a:solidFill>
                <a:latin typeface="Arial"/>
              </a:rPr>
              <a:t>Zoning Ordinance Highlights</a:t>
            </a:r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99E0D09-9BD1-E176-6E0C-901A9680F0EF}"/>
              </a:ext>
            </a:extLst>
          </p:cNvPr>
          <p:cNvSpPr txBox="1"/>
          <p:nvPr/>
        </p:nvSpPr>
        <p:spPr>
          <a:xfrm>
            <a:off x="11430971" y="6186661"/>
            <a:ext cx="514080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>
                <a:solidFill>
                  <a:schemeClr val="accent1"/>
                </a:solidFill>
                <a:latin typeface="Josefin Sans"/>
              </a:rPr>
              <a:t>15</a:t>
            </a:r>
          </a:p>
        </p:txBody>
      </p:sp>
      <p:sp>
        <p:nvSpPr>
          <p:cNvPr id="2" name="TextBox 3">
            <a:extLst>
              <a:ext uri="{FF2B5EF4-FFF2-40B4-BE49-F238E27FC236}">
                <a16:creationId xmlns:a16="http://schemas.microsoft.com/office/drawing/2014/main" id="{AEB61E0E-A890-6FC7-ADEC-6E38D62A5944}"/>
              </a:ext>
            </a:extLst>
          </p:cNvPr>
          <p:cNvSpPr txBox="1"/>
          <p:nvPr/>
        </p:nvSpPr>
        <p:spPr>
          <a:xfrm>
            <a:off x="604663" y="1956051"/>
            <a:ext cx="10828503" cy="61247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/>
              <a:buChar char="•"/>
            </a:pPr>
            <a:r>
              <a:rPr lang="en-US">
                <a:cs typeface="Arial"/>
              </a:rPr>
              <a:t>Increased design with increased density</a:t>
            </a:r>
            <a:endParaRPr lang="en-US"/>
          </a:p>
          <a:p>
            <a:pPr marL="285750" indent="-285750">
              <a:buFont typeface="Arial"/>
              <a:buChar char="•"/>
            </a:pPr>
            <a:r>
              <a:rPr lang="en-US">
                <a:cs typeface="Arial"/>
              </a:rPr>
              <a:t>Single-family detached housing, typical lot width is 65'</a:t>
            </a:r>
          </a:p>
          <a:p>
            <a:pPr marL="285750" indent="-285750">
              <a:buFont typeface="Arial"/>
              <a:buChar char="•"/>
            </a:pPr>
            <a:r>
              <a:rPr lang="en-US">
                <a:cs typeface="Arial"/>
              </a:rPr>
              <a:t>Mixed-use </a:t>
            </a:r>
          </a:p>
          <a:p>
            <a:pPr marL="285750" indent="-285750">
              <a:buFont typeface="Arial"/>
              <a:buChar char="•"/>
            </a:pPr>
            <a:r>
              <a:rPr lang="en-US">
                <a:cs typeface="Arial"/>
              </a:rPr>
              <a:t>Medical cluster district around UAB West</a:t>
            </a:r>
          </a:p>
          <a:p>
            <a:pPr marL="285750" indent="-285750">
              <a:buFont typeface="Arial"/>
              <a:buChar char="•"/>
            </a:pPr>
            <a:r>
              <a:rPr lang="en-US">
                <a:cs typeface="Arial"/>
              </a:rPr>
              <a:t>Farming protection zoning</a:t>
            </a:r>
          </a:p>
          <a:p>
            <a:pPr marL="285750" indent="-285750">
              <a:buFont typeface="Arial"/>
              <a:buChar char="•"/>
            </a:pPr>
            <a:r>
              <a:rPr lang="en-US">
                <a:cs typeface="Arial"/>
              </a:rPr>
              <a:t>Tiny Homes</a:t>
            </a:r>
          </a:p>
          <a:p>
            <a:pPr marL="285750" indent="-285750">
              <a:buFont typeface="Arial"/>
              <a:buChar char="•"/>
            </a:pPr>
            <a:r>
              <a:rPr lang="en-US">
                <a:cs typeface="Arial"/>
              </a:rPr>
              <a:t>Overlay protection for sensitive environmental features</a:t>
            </a:r>
          </a:p>
          <a:p>
            <a:pPr marL="285750" indent="-285750">
              <a:buFont typeface="Arial"/>
              <a:buChar char="•"/>
            </a:pPr>
            <a:r>
              <a:rPr lang="en-US">
                <a:cs typeface="Arial"/>
              </a:rPr>
              <a:t>N. Beltline overlay to maximize infrastructure </a:t>
            </a:r>
          </a:p>
          <a:p>
            <a:pPr marL="285750" indent="-285750">
              <a:buFont typeface="Arial"/>
              <a:buChar char="•"/>
            </a:pPr>
            <a:r>
              <a:rPr lang="en-US">
                <a:cs typeface="Arial"/>
              </a:rPr>
              <a:t>Life-safety provisions, e.g., storm and fire protection </a:t>
            </a:r>
          </a:p>
          <a:p>
            <a:pPr marL="285750" indent="-285750">
              <a:buFont typeface="Arial"/>
              <a:buChar char="•"/>
            </a:pPr>
            <a:r>
              <a:rPr lang="en-US">
                <a:cs typeface="Arial"/>
              </a:rPr>
              <a:t>Administrative revisions based on Variance case history</a:t>
            </a:r>
          </a:p>
          <a:p>
            <a:pPr marL="285750" indent="-285750">
              <a:buFont typeface="Arial"/>
              <a:buChar char="•"/>
            </a:pPr>
            <a:r>
              <a:rPr lang="en-US">
                <a:cs typeface="Arial"/>
              </a:rPr>
              <a:t>Administrative Reviews:</a:t>
            </a:r>
          </a:p>
          <a:p>
            <a:pPr marL="800100" lvl="1" indent="-342900">
              <a:buFont typeface="Courier New"/>
              <a:buChar char="o"/>
            </a:pPr>
            <a:r>
              <a:rPr lang="en-US">
                <a:cs typeface="Arial"/>
              </a:rPr>
              <a:t>Traffic Impact Analysis</a:t>
            </a:r>
          </a:p>
          <a:p>
            <a:pPr marL="800100" lvl="1" indent="-342900">
              <a:buFont typeface="Courier New"/>
              <a:buChar char="o"/>
            </a:pPr>
            <a:r>
              <a:rPr lang="en-US">
                <a:cs typeface="Arial"/>
              </a:rPr>
              <a:t>Economic Impact Analysis required Industrial requests</a:t>
            </a:r>
          </a:p>
          <a:p>
            <a:pPr marL="800100" lvl="1" indent="-342900">
              <a:buFont typeface="Courier New"/>
              <a:buChar char="o"/>
            </a:pPr>
            <a:r>
              <a:rPr lang="en-US">
                <a:cs typeface="Arial"/>
              </a:rPr>
              <a:t>Private Sewer management provisions</a:t>
            </a:r>
          </a:p>
          <a:p>
            <a:pPr marL="285750" indent="-285750">
              <a:buFont typeface="Arial"/>
              <a:buChar char="•"/>
            </a:pPr>
            <a:endParaRPr lang="en-US" sz="2000"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en-US" sz="2000"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en-US" sz="2000"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en-US" sz="2000"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en-US" sz="2000"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en-US" sz="2000"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en-US" sz="2000">
              <a:cs typeface="Arial"/>
            </a:endParaRPr>
          </a:p>
        </p:txBody>
      </p:sp>
      <p:pic>
        <p:nvPicPr>
          <p:cNvPr id="5" name="Picture 4" descr="A red and white logo with a silhouette of a person's head&#10;&#10;Description automatically generated">
            <a:extLst>
              <a:ext uri="{FF2B5EF4-FFF2-40B4-BE49-F238E27FC236}">
                <a16:creationId xmlns:a16="http://schemas.microsoft.com/office/drawing/2014/main" id="{62DDBEB3-AA49-6A2D-580A-3E5D0D8CA9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35192" y="2402702"/>
            <a:ext cx="2045568" cy="2051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087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7DF6DC-B8D8-7262-CDC3-1EB7DFE110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10C48E84-2032-9C54-305F-B821010F245F}"/>
              </a:ext>
            </a:extLst>
          </p:cNvPr>
          <p:cNvSpPr>
            <a:spLocks noGrp="1"/>
          </p:cNvSpPr>
          <p:nvPr>
            <p:ph type="title" idx="15"/>
          </p:nvPr>
        </p:nvSpPr>
        <p:spPr/>
        <p:txBody>
          <a:bodyPr/>
          <a:lstStyle/>
          <a:p>
            <a:r>
              <a:rPr lang="en" sz="3200">
                <a:solidFill>
                  <a:srgbClr val="FD0000"/>
                </a:solidFill>
                <a:latin typeface="Arial"/>
              </a:rPr>
              <a:t>Purpose</a:t>
            </a:r>
            <a:endParaRPr lang="en-US">
              <a:latin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619BDD9-F386-A488-8C7E-C014FD66D951}"/>
              </a:ext>
            </a:extLst>
          </p:cNvPr>
          <p:cNvSpPr txBox="1"/>
          <p:nvPr/>
        </p:nvSpPr>
        <p:spPr>
          <a:xfrm>
            <a:off x="1130878" y="1840526"/>
            <a:ext cx="2491551" cy="483209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400" b="1">
                <a:ea typeface="+mn-lt"/>
                <a:cs typeface="+mn-lt"/>
              </a:rPr>
              <a:t>Planning and Regulation:</a:t>
            </a:r>
            <a:endParaRPr lang="en-US" sz="1400"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sz="1400">
                <a:ea typeface="+mn-lt"/>
                <a:cs typeface="+mn-lt"/>
              </a:rPr>
              <a:t>Comp plan establishes broad land development goals</a:t>
            </a:r>
          </a:p>
          <a:p>
            <a:pPr marL="285750" indent="-285750">
              <a:buFont typeface="Arial"/>
              <a:buChar char="•"/>
            </a:pPr>
            <a:r>
              <a:rPr lang="en-US" sz="1400">
                <a:ea typeface="+mn-lt"/>
                <a:cs typeface="+mn-lt"/>
              </a:rPr>
              <a:t>Future Land Use (FLU) Map assigns the highest-and-best use Land Use Categories spatially throughout the county.</a:t>
            </a:r>
          </a:p>
          <a:p>
            <a:pPr marL="285750" indent="-285750">
              <a:buFont typeface="Arial"/>
              <a:buChar char="•"/>
            </a:pPr>
            <a:r>
              <a:rPr lang="en-US" sz="1400">
                <a:ea typeface="+mn-lt"/>
                <a:cs typeface="+mn-lt"/>
              </a:rPr>
              <a:t>Zoning Ordinance regulates development based on the goals of the Comp Plan</a:t>
            </a:r>
          </a:p>
          <a:p>
            <a:pPr marL="285750" indent="-285750">
              <a:buFont typeface="Arial"/>
              <a:buChar char="•"/>
            </a:pPr>
            <a:r>
              <a:rPr lang="en-US" sz="1400">
                <a:ea typeface="+mn-lt"/>
                <a:cs typeface="+mn-lt"/>
              </a:rPr>
              <a:t>Zoning map spatially assigns  zoning categories that are consistent with Land Use Categories</a:t>
            </a:r>
          </a:p>
          <a:p>
            <a:pPr marL="285750" indent="-285750">
              <a:buFont typeface="Arial"/>
              <a:buChar char="•"/>
            </a:pPr>
            <a:r>
              <a:rPr lang="en-US" sz="1400">
                <a:ea typeface="+mn-lt"/>
                <a:cs typeface="+mn-lt"/>
              </a:rPr>
              <a:t>FLU Map and Categories guide proactive or reactive zoning</a:t>
            </a:r>
            <a:endParaRPr lang="en-US" sz="1400" b="1">
              <a:cs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8A4A05C-9D95-B4F2-4354-EDBE280E5D4E}"/>
              </a:ext>
            </a:extLst>
          </p:cNvPr>
          <p:cNvSpPr txBox="1"/>
          <p:nvPr/>
        </p:nvSpPr>
        <p:spPr>
          <a:xfrm>
            <a:off x="11430971" y="6186661"/>
            <a:ext cx="443896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>
                <a:solidFill>
                  <a:schemeClr val="accent1"/>
                </a:solidFill>
                <a:latin typeface="Josefin Sans"/>
              </a:rPr>
              <a:t>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367D0F8-FA31-30DB-4EF5-DF9FEED8B90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6422" r="-48" b="-134"/>
          <a:stretch>
            <a:fillRect/>
          </a:stretch>
        </p:blipFill>
        <p:spPr>
          <a:xfrm>
            <a:off x="3617554" y="1864854"/>
            <a:ext cx="8258475" cy="4168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851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6AC033-7ADB-FF4C-D875-95FF44A360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49C64A59-F01E-0E71-7D92-203B5FCF74C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635000"/>
            <a:ext cx="8270875" cy="763588"/>
          </a:xfrm>
        </p:spPr>
        <p:txBody>
          <a:bodyPr/>
          <a:lstStyle/>
          <a:p>
            <a:r>
              <a:rPr lang="en" sz="3200">
                <a:solidFill>
                  <a:srgbClr val="FD0000"/>
                </a:solidFill>
                <a:latin typeface="Arial"/>
              </a:rPr>
              <a:t>Comprehensive Plan Basis</a:t>
            </a:r>
            <a:endParaRPr lang="en-US">
              <a:latin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74B71A0-45E0-B6EC-8F80-06C11704B59F}"/>
              </a:ext>
            </a:extLst>
          </p:cNvPr>
          <p:cNvSpPr txBox="1"/>
          <p:nvPr/>
        </p:nvSpPr>
        <p:spPr>
          <a:xfrm>
            <a:off x="2571447" y="1801592"/>
            <a:ext cx="3526092" cy="470898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>
                <a:ea typeface="+mn-lt"/>
                <a:cs typeface="+mn-lt"/>
              </a:rPr>
              <a:t>Public Involvement</a:t>
            </a:r>
          </a:p>
          <a:p>
            <a:pPr marL="285750" indent="-285750">
              <a:buFont typeface="Arial"/>
              <a:buChar char="•"/>
            </a:pPr>
            <a:r>
              <a:rPr lang="en-US" sz="2000">
                <a:ea typeface="+mn-lt"/>
                <a:cs typeface="+mn-lt"/>
              </a:rPr>
              <a:t>Online surveys</a:t>
            </a:r>
          </a:p>
          <a:p>
            <a:pPr marL="285750" indent="-285750">
              <a:buFont typeface="Arial"/>
              <a:buChar char="•"/>
            </a:pPr>
            <a:r>
              <a:rPr lang="en-US" sz="2000">
                <a:ea typeface="+mn-lt"/>
                <a:cs typeface="+mn-lt"/>
              </a:rPr>
              <a:t>Design charettes  </a:t>
            </a:r>
          </a:p>
          <a:p>
            <a:pPr marL="285750" indent="-285750">
              <a:buFont typeface="Arial"/>
              <a:buChar char="•"/>
            </a:pPr>
            <a:r>
              <a:rPr lang="en-US" sz="2000">
                <a:ea typeface="+mn-lt"/>
                <a:cs typeface="+mn-lt"/>
              </a:rPr>
              <a:t>Stakeholder engagement</a:t>
            </a:r>
            <a:endParaRPr lang="en-US" sz="2000" b="1"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en-US" sz="2000">
                <a:cs typeface="Arial"/>
              </a:rPr>
              <a:t>Administrative staff input</a:t>
            </a:r>
          </a:p>
          <a:p>
            <a:pPr marL="285750" indent="-285750">
              <a:buFont typeface="Arial"/>
              <a:buChar char="•"/>
            </a:pPr>
            <a:r>
              <a:rPr lang="en-US" sz="2000">
                <a:cs typeface="Arial"/>
              </a:rPr>
              <a:t>Case history</a:t>
            </a:r>
          </a:p>
          <a:p>
            <a:pPr marL="285750" indent="-285750">
              <a:buFont typeface="Arial"/>
              <a:buChar char="•"/>
            </a:pPr>
            <a:r>
              <a:rPr lang="en-US" sz="2000">
                <a:cs typeface="Arial"/>
              </a:rPr>
              <a:t>County history</a:t>
            </a:r>
          </a:p>
          <a:p>
            <a:pPr marL="285750" indent="-285750">
              <a:buFont typeface="Arial"/>
              <a:buChar char="•"/>
            </a:pPr>
            <a:r>
              <a:rPr lang="en-US" sz="2000">
                <a:cs typeface="Arial"/>
              </a:rPr>
              <a:t>National trends and best practices</a:t>
            </a:r>
          </a:p>
          <a:p>
            <a:pPr marL="285750" indent="-285750">
              <a:buFont typeface="Arial"/>
              <a:buChar char="•"/>
            </a:pPr>
            <a:r>
              <a:rPr lang="en-US" sz="2000">
                <a:ea typeface="+mn-lt"/>
                <a:cs typeface="+mn-lt"/>
              </a:rPr>
              <a:t>Socioeconomic and environmental factors</a:t>
            </a:r>
            <a:endParaRPr lang="en-US" sz="2000"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sz="2000">
                <a:cs typeface="Arial"/>
              </a:rPr>
              <a:t>Windshield surveys</a:t>
            </a:r>
          </a:p>
          <a:p>
            <a:pPr marL="285750" indent="-285750">
              <a:buFont typeface="Arial"/>
              <a:buChar char="•"/>
            </a:pPr>
            <a:r>
              <a:rPr lang="en-US" sz="2000">
                <a:cs typeface="Arial"/>
              </a:rPr>
              <a:t>Existing municipal and regional plans</a:t>
            </a:r>
          </a:p>
          <a:p>
            <a:pPr marL="285750" indent="-285750">
              <a:buFont typeface="Arial"/>
              <a:buChar char="•"/>
            </a:pPr>
            <a:endParaRPr lang="en-US" sz="2000">
              <a:cs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28640FC-D8C9-DA21-9E7F-7E85214C6A50}"/>
              </a:ext>
            </a:extLst>
          </p:cNvPr>
          <p:cNvSpPr txBox="1"/>
          <p:nvPr/>
        </p:nvSpPr>
        <p:spPr>
          <a:xfrm>
            <a:off x="11430971" y="6186661"/>
            <a:ext cx="443896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>
                <a:solidFill>
                  <a:schemeClr val="accent1"/>
                </a:solidFill>
                <a:latin typeface="Josefin Sans"/>
              </a:rPr>
              <a:t>2</a:t>
            </a:r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F05F7FD-64BA-0948-5E05-4C078F4809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8472" y="4285416"/>
            <a:ext cx="3232591" cy="176344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9099506-A174-76C8-F1FD-3682F1C71F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7860" y="634073"/>
            <a:ext cx="4213813" cy="3431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8500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8077B9-207E-B148-6566-598F266301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CB111D88-8A5F-FF3C-99B6-26E9EDD1D825}"/>
              </a:ext>
            </a:extLst>
          </p:cNvPr>
          <p:cNvSpPr txBox="1"/>
          <p:nvPr/>
        </p:nvSpPr>
        <p:spPr>
          <a:xfrm>
            <a:off x="11430971" y="6186661"/>
            <a:ext cx="443896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>
                <a:solidFill>
                  <a:schemeClr val="accent1"/>
                </a:solidFill>
                <a:latin typeface="Josefin Sans"/>
              </a:rPr>
              <a:t>1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BEEC717-94CC-DCDC-E8B7-28DFAA598C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91" y="348"/>
            <a:ext cx="12217027" cy="685174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CB59DA7-C433-DCF3-93FA-7C8F070228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8049" y="5086351"/>
            <a:ext cx="3232591" cy="1763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6556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71305E-CAB1-0FB6-90FC-E64B0AF7F4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0A5B538E-37AA-236E-EDB8-3A09361D1DC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635000"/>
            <a:ext cx="8270875" cy="763588"/>
          </a:xfrm>
        </p:spPr>
        <p:txBody>
          <a:bodyPr/>
          <a:lstStyle/>
          <a:p>
            <a:r>
              <a:rPr lang="en" sz="3200">
                <a:solidFill>
                  <a:srgbClr val="FD0000"/>
                </a:solidFill>
                <a:latin typeface="Arial"/>
              </a:rPr>
              <a:t>Strategic Goals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8C69413-329A-0EF5-5A78-15F54D7ECF9C}"/>
              </a:ext>
            </a:extLst>
          </p:cNvPr>
          <p:cNvSpPr txBox="1"/>
          <p:nvPr/>
        </p:nvSpPr>
        <p:spPr>
          <a:xfrm>
            <a:off x="2571447" y="1801592"/>
            <a:ext cx="3526092" cy="31700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>
                <a:ea typeface="+mn-lt"/>
                <a:cs typeface="+mn-lt"/>
              </a:rPr>
              <a:t>Development of Activity Centers</a:t>
            </a:r>
          </a:p>
          <a:p>
            <a:pPr marL="285750" indent="-285750">
              <a:buFont typeface="Arial"/>
              <a:buChar char="•"/>
            </a:pPr>
            <a:r>
              <a:rPr lang="en-US" sz="2000">
                <a:ea typeface="+mn-lt"/>
                <a:cs typeface="+mn-lt"/>
              </a:rPr>
              <a:t>Economic Development</a:t>
            </a:r>
          </a:p>
          <a:p>
            <a:pPr marL="285750" indent="-285750">
              <a:buFont typeface="Arial"/>
              <a:buChar char="•"/>
            </a:pPr>
            <a:r>
              <a:rPr lang="en-US" sz="2000">
                <a:ea typeface="+mn-lt"/>
                <a:cs typeface="+mn-lt"/>
              </a:rPr>
              <a:t>Workforce housing  </a:t>
            </a:r>
          </a:p>
          <a:p>
            <a:pPr marL="285750" indent="-285750">
              <a:buFont typeface="Arial"/>
              <a:buChar char="•"/>
            </a:pPr>
            <a:r>
              <a:rPr lang="en-US" sz="2000">
                <a:ea typeface="+mn-lt"/>
                <a:cs typeface="+mn-lt"/>
              </a:rPr>
              <a:t>Natural, recreational, &amp; farmland conservation</a:t>
            </a:r>
            <a:endParaRPr lang="en-US" sz="2000" b="1"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en-US" sz="2000">
                <a:cs typeface="Arial"/>
              </a:rPr>
              <a:t>Improved transportation mobility</a:t>
            </a:r>
          </a:p>
          <a:p>
            <a:endParaRPr lang="en-US" sz="2000"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en-US" sz="2000">
              <a:cs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83854D4-02AA-9229-4F33-E09E5A1F3DD9}"/>
              </a:ext>
            </a:extLst>
          </p:cNvPr>
          <p:cNvSpPr txBox="1"/>
          <p:nvPr/>
        </p:nvSpPr>
        <p:spPr>
          <a:xfrm>
            <a:off x="11430971" y="6186661"/>
            <a:ext cx="443896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>
                <a:solidFill>
                  <a:schemeClr val="accent1"/>
                </a:solidFill>
                <a:latin typeface="Josefin Sans"/>
              </a:rPr>
              <a:t>4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CDB6A5E-ADC2-2283-D460-DA49B7CD38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4839" y="637202"/>
            <a:ext cx="4305300" cy="37147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662560B-72EE-B43F-AA1B-5315D4AB9C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8589" y="4346599"/>
            <a:ext cx="3232591" cy="1763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9406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D4D6E0-075E-54A9-FED2-759135E5CC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A477761A-04F4-46E0-8101-4BFFC009C1A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635000"/>
            <a:ext cx="8270875" cy="763588"/>
          </a:xfrm>
        </p:spPr>
        <p:txBody>
          <a:bodyPr/>
          <a:lstStyle/>
          <a:p>
            <a:r>
              <a:rPr lang="en" sz="3200">
                <a:solidFill>
                  <a:srgbClr val="FD0000"/>
                </a:solidFill>
                <a:latin typeface="Arial"/>
              </a:rPr>
              <a:t>Economic Development </a:t>
            </a:r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B432C98-2097-DCDC-F05F-69D1FC80DFE2}"/>
              </a:ext>
            </a:extLst>
          </p:cNvPr>
          <p:cNvSpPr txBox="1"/>
          <p:nvPr/>
        </p:nvSpPr>
        <p:spPr>
          <a:xfrm>
            <a:off x="2571447" y="1801592"/>
            <a:ext cx="3526092" cy="501675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>
                <a:ea typeface="+mn-lt"/>
                <a:cs typeface="+mn-lt"/>
              </a:rPr>
              <a:t>Increase industrial land inventory</a:t>
            </a:r>
          </a:p>
          <a:p>
            <a:pPr marL="285750" indent="-285750">
              <a:buFont typeface="Arial"/>
              <a:buChar char="•"/>
            </a:pPr>
            <a:r>
              <a:rPr lang="en-US" sz="2000">
                <a:cs typeface="Arial"/>
              </a:rPr>
              <a:t>Support industrial parks with infrastructure expansion and supportive land uses</a:t>
            </a:r>
          </a:p>
          <a:p>
            <a:pPr marL="285750" indent="-285750">
              <a:buFont typeface="Arial"/>
              <a:buChar char="•"/>
            </a:pPr>
            <a:r>
              <a:rPr lang="en-US" sz="2000">
                <a:cs typeface="Arial"/>
              </a:rPr>
              <a:t>Leverage </a:t>
            </a:r>
            <a:r>
              <a:rPr lang="en-US" sz="2000" err="1">
                <a:cs typeface="Arial"/>
              </a:rPr>
              <a:t>Birmingport</a:t>
            </a:r>
          </a:p>
          <a:p>
            <a:pPr marL="285750" indent="-285750">
              <a:buFont typeface="Arial"/>
              <a:buChar char="•"/>
            </a:pPr>
            <a:r>
              <a:rPr lang="en-US" sz="2000">
                <a:cs typeface="Arial"/>
              </a:rPr>
              <a:t>Designate strategic sites as employment centers in disinvested communities</a:t>
            </a:r>
          </a:p>
          <a:p>
            <a:pPr marL="285750" indent="-285750">
              <a:buFont typeface="Arial"/>
              <a:buChar char="•"/>
            </a:pPr>
            <a:r>
              <a:rPr lang="en-US" sz="2000">
                <a:cs typeface="Arial"/>
              </a:rPr>
              <a:t>Mitigate blight</a:t>
            </a:r>
          </a:p>
          <a:p>
            <a:pPr marL="285750" indent="-285750">
              <a:buFont typeface="Arial"/>
              <a:buChar char="•"/>
            </a:pPr>
            <a:r>
              <a:rPr lang="en-US" sz="2000">
                <a:cs typeface="Arial"/>
              </a:rPr>
              <a:t>Cluster supportive industries around UAB West.</a:t>
            </a:r>
          </a:p>
          <a:p>
            <a:pPr marL="285750" indent="-285750">
              <a:buFont typeface="Arial"/>
              <a:buChar char="•"/>
            </a:pPr>
            <a:r>
              <a:rPr lang="en-US" sz="2000">
                <a:cs typeface="Arial"/>
              </a:rPr>
              <a:t>Improve transportation </a:t>
            </a:r>
          </a:p>
          <a:p>
            <a:pPr marL="285750" indent="-285750">
              <a:buFont typeface="Arial"/>
              <a:buChar char="•"/>
            </a:pPr>
            <a:endParaRPr lang="en-US" sz="2000">
              <a:cs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F875601-4BC6-72F9-2890-1F860E8CA87B}"/>
              </a:ext>
            </a:extLst>
          </p:cNvPr>
          <p:cNvSpPr txBox="1"/>
          <p:nvPr/>
        </p:nvSpPr>
        <p:spPr>
          <a:xfrm>
            <a:off x="11430971" y="6186661"/>
            <a:ext cx="443896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>
                <a:solidFill>
                  <a:schemeClr val="accent1"/>
                </a:solidFill>
                <a:latin typeface="Josefin Sans"/>
              </a:rPr>
              <a:t>5</a:t>
            </a:r>
            <a:endParaRPr lang="en-US"/>
          </a:p>
        </p:txBody>
      </p:sp>
      <p:pic>
        <p:nvPicPr>
          <p:cNvPr id="2" name="Picture 1" descr="Diagram, engineering drawing&#10;&#10;AI-generated content may be incorrect.">
            <a:extLst>
              <a:ext uri="{FF2B5EF4-FFF2-40B4-BE49-F238E27FC236}">
                <a16:creationId xmlns:a16="http://schemas.microsoft.com/office/drawing/2014/main" id="{406698A1-D1EB-75AA-E230-D439DBAD0D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1560" y="801644"/>
            <a:ext cx="3727880" cy="2628901"/>
          </a:xfrm>
          <a:prstGeom prst="rect">
            <a:avLst/>
          </a:prstGeom>
        </p:spPr>
      </p:pic>
      <p:pic>
        <p:nvPicPr>
          <p:cNvPr id="3" name="Picture 2" descr="Diagram&#10;&#10;AI-generated content may be incorrect.">
            <a:extLst>
              <a:ext uri="{FF2B5EF4-FFF2-40B4-BE49-F238E27FC236}">
                <a16:creationId xmlns:a16="http://schemas.microsoft.com/office/drawing/2014/main" id="{1396086C-AFE9-892E-EE89-35B718ABE6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1689" y="3418702"/>
            <a:ext cx="3737919" cy="2636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8133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17B0BE96-ADF0-C117-4801-A68121A8DB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73617" y="655908"/>
            <a:ext cx="2314000" cy="456725"/>
          </a:xfrm>
        </p:spPr>
        <p:txBody>
          <a:bodyPr/>
          <a:lstStyle/>
          <a:p>
            <a:r>
              <a:rPr lang="en-US"/>
              <a:t>Natural Area</a:t>
            </a:r>
          </a:p>
        </p:txBody>
      </p:sp>
      <p:pic>
        <p:nvPicPr>
          <p:cNvPr id="4" name="Picture 3" descr="Turkey Creek Nature Preserve | Forever Wild">
            <a:extLst>
              <a:ext uri="{FF2B5EF4-FFF2-40B4-BE49-F238E27FC236}">
                <a16:creationId xmlns:a16="http://schemas.microsoft.com/office/drawing/2014/main" id="{04C16CE4-4027-62D4-EF01-6496A73131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025" y="1269111"/>
            <a:ext cx="2743200" cy="18242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708FD3A-AD7B-D88C-79E9-4C51DA57001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-136" r="24409" b="135"/>
          <a:stretch>
            <a:fillRect/>
          </a:stretch>
        </p:blipFill>
        <p:spPr>
          <a:xfrm>
            <a:off x="4724400" y="1269111"/>
            <a:ext cx="2743202" cy="1828802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id="{5139506D-73E3-44A6-F4E5-9D6EFB7AB306}"/>
              </a:ext>
            </a:extLst>
          </p:cNvPr>
          <p:cNvSpPr txBox="1">
            <a:spLocks/>
          </p:cNvSpPr>
          <p:nvPr/>
        </p:nvSpPr>
        <p:spPr>
          <a:xfrm>
            <a:off x="4935992" y="655908"/>
            <a:ext cx="2314000" cy="456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osefin Sans Light"/>
              <a:buNone/>
              <a:defRPr sz="2400" b="1" i="0" u="none" strike="noStrike" cap="none">
                <a:solidFill>
                  <a:schemeClr val="dk2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Josefin Sans"/>
              <a:buNone/>
              <a:defRPr sz="2400" b="0" i="0" u="none" strike="noStrike" cap="none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Josefin Sans Light"/>
              <a:buNone/>
              <a:defRPr sz="2400" b="0" i="0" u="none" strike="noStrike" cap="none">
                <a:solidFill>
                  <a:schemeClr val="dk1"/>
                </a:solidFill>
                <a:latin typeface="Josefin Sans Light"/>
                <a:ea typeface="Josefin Sans Light"/>
                <a:cs typeface="Josefin Sans Light"/>
                <a:sym typeface="Josefin Sans Ligh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Josefin Sans ExtraLight"/>
              <a:buNone/>
              <a:defRPr sz="2400" b="0" i="0" u="none" strike="noStrike" cap="none">
                <a:solidFill>
                  <a:schemeClr val="dk1"/>
                </a:solidFill>
                <a:latin typeface="Josefin Sans ExtraLight"/>
                <a:ea typeface="Josefin Sans ExtraLight"/>
                <a:cs typeface="Josefin Sans ExtraLight"/>
                <a:sym typeface="Josefin Sans ExtraLight"/>
              </a:defRPr>
            </a:lvl4pPr>
            <a:lvl5pPr marL="2286000" marR="0" lvl="4" indent="-3111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Josefin Sans ExtraLight"/>
              <a:buNone/>
              <a:defRPr sz="2400" b="0" i="0" u="none" strike="noStrike" cap="none">
                <a:solidFill>
                  <a:schemeClr val="dk1"/>
                </a:solidFill>
                <a:latin typeface="Josefin Sans ExtraLight"/>
                <a:ea typeface="Josefin Sans ExtraLight"/>
                <a:cs typeface="Josefin Sans ExtraLight"/>
                <a:sym typeface="Josefin Sans ExtraLight"/>
              </a:defRPr>
            </a:lvl5pPr>
            <a:lvl6pPr marL="2743200" marR="0" lvl="5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Josefin Sans ExtraLight"/>
              <a:buNone/>
              <a:defRPr sz="2400" b="0" i="0" u="none" strike="noStrike" cap="none">
                <a:solidFill>
                  <a:schemeClr val="dk1"/>
                </a:solidFill>
                <a:latin typeface="Josefin Sans ExtraLight"/>
                <a:ea typeface="Josefin Sans ExtraLight"/>
                <a:cs typeface="Josefin Sans ExtraLight"/>
                <a:sym typeface="Josefin Sans ExtraLight"/>
              </a:defRPr>
            </a:lvl6pPr>
            <a:lvl7pPr marL="3200400" marR="0" lvl="6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Josefin Sans ExtraLight"/>
              <a:buNone/>
              <a:defRPr sz="2400" b="0" i="0" u="none" strike="noStrike" cap="none">
                <a:solidFill>
                  <a:schemeClr val="dk1"/>
                </a:solidFill>
                <a:latin typeface="Josefin Sans ExtraLight"/>
                <a:ea typeface="Josefin Sans ExtraLight"/>
                <a:cs typeface="Josefin Sans ExtraLight"/>
                <a:sym typeface="Josefin Sans ExtraLight"/>
              </a:defRPr>
            </a:lvl7pPr>
            <a:lvl8pPr marL="3657600" marR="0" lvl="7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Josefin Sans ExtraLight"/>
              <a:buNone/>
              <a:defRPr sz="2400" b="0" i="0" u="none" strike="noStrike" cap="none">
                <a:solidFill>
                  <a:schemeClr val="dk1"/>
                </a:solidFill>
                <a:latin typeface="Josefin Sans ExtraLight"/>
                <a:ea typeface="Josefin Sans ExtraLight"/>
                <a:cs typeface="Josefin Sans ExtraLight"/>
                <a:sym typeface="Josefin Sans ExtraLight"/>
              </a:defRPr>
            </a:lvl8pPr>
            <a:lvl9pPr marL="4114800" marR="0" lvl="8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Josefin Sans ExtraLight"/>
              <a:buNone/>
              <a:defRPr sz="2400" b="0" i="0" u="none" strike="noStrike" cap="none">
                <a:solidFill>
                  <a:schemeClr val="dk1"/>
                </a:solidFill>
                <a:latin typeface="Josefin Sans ExtraLight"/>
                <a:ea typeface="Josefin Sans ExtraLight"/>
                <a:cs typeface="Josefin Sans ExtraLight"/>
                <a:sym typeface="Josefin Sans ExtraLight"/>
              </a:defRPr>
            </a:lvl9pPr>
          </a:lstStyle>
          <a:p>
            <a:pPr algn="ctr"/>
            <a:r>
              <a:rPr lang="en-US" kern="0"/>
              <a:t>Rural</a:t>
            </a:r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39F3E51-3272-2402-AFA5-451C2E4052B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11" b="11000"/>
          <a:stretch>
            <a:fillRect/>
          </a:stretch>
        </p:blipFill>
        <p:spPr>
          <a:xfrm>
            <a:off x="8467725" y="1269111"/>
            <a:ext cx="2743200" cy="1828804"/>
          </a:xfrm>
          <a:prstGeom prst="rect">
            <a:avLst/>
          </a:prstGeom>
        </p:spPr>
      </p:pic>
      <p:sp>
        <p:nvSpPr>
          <p:cNvPr id="9" name="Subtitle 2">
            <a:extLst>
              <a:ext uri="{FF2B5EF4-FFF2-40B4-BE49-F238E27FC236}">
                <a16:creationId xmlns:a16="http://schemas.microsoft.com/office/drawing/2014/main" id="{19F88957-21C2-A3A6-4F08-C537C8C0EC41}"/>
              </a:ext>
            </a:extLst>
          </p:cNvPr>
          <p:cNvSpPr txBox="1">
            <a:spLocks/>
          </p:cNvSpPr>
          <p:nvPr/>
        </p:nvSpPr>
        <p:spPr>
          <a:xfrm>
            <a:off x="8679317" y="655908"/>
            <a:ext cx="2314000" cy="456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osefin Sans Light"/>
              <a:buNone/>
              <a:defRPr sz="2400" b="1" i="0" u="none" strike="noStrike" cap="none">
                <a:solidFill>
                  <a:schemeClr val="dk2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Josefin Sans"/>
              <a:buNone/>
              <a:defRPr sz="2400" b="0" i="0" u="none" strike="noStrike" cap="none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Josefin Sans Light"/>
              <a:buNone/>
              <a:defRPr sz="2400" b="0" i="0" u="none" strike="noStrike" cap="none">
                <a:solidFill>
                  <a:schemeClr val="dk1"/>
                </a:solidFill>
                <a:latin typeface="Josefin Sans Light"/>
                <a:ea typeface="Josefin Sans Light"/>
                <a:cs typeface="Josefin Sans Light"/>
                <a:sym typeface="Josefin Sans Ligh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Josefin Sans ExtraLight"/>
              <a:buNone/>
              <a:defRPr sz="2400" b="0" i="0" u="none" strike="noStrike" cap="none">
                <a:solidFill>
                  <a:schemeClr val="dk1"/>
                </a:solidFill>
                <a:latin typeface="Josefin Sans ExtraLight"/>
                <a:ea typeface="Josefin Sans ExtraLight"/>
                <a:cs typeface="Josefin Sans ExtraLight"/>
                <a:sym typeface="Josefin Sans ExtraLight"/>
              </a:defRPr>
            </a:lvl4pPr>
            <a:lvl5pPr marL="2286000" marR="0" lvl="4" indent="-3111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Josefin Sans ExtraLight"/>
              <a:buNone/>
              <a:defRPr sz="2400" b="0" i="0" u="none" strike="noStrike" cap="none">
                <a:solidFill>
                  <a:schemeClr val="dk1"/>
                </a:solidFill>
                <a:latin typeface="Josefin Sans ExtraLight"/>
                <a:ea typeface="Josefin Sans ExtraLight"/>
                <a:cs typeface="Josefin Sans ExtraLight"/>
                <a:sym typeface="Josefin Sans ExtraLight"/>
              </a:defRPr>
            </a:lvl5pPr>
            <a:lvl6pPr marL="2743200" marR="0" lvl="5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Josefin Sans ExtraLight"/>
              <a:buNone/>
              <a:defRPr sz="2400" b="0" i="0" u="none" strike="noStrike" cap="none">
                <a:solidFill>
                  <a:schemeClr val="dk1"/>
                </a:solidFill>
                <a:latin typeface="Josefin Sans ExtraLight"/>
                <a:ea typeface="Josefin Sans ExtraLight"/>
                <a:cs typeface="Josefin Sans ExtraLight"/>
                <a:sym typeface="Josefin Sans ExtraLight"/>
              </a:defRPr>
            </a:lvl6pPr>
            <a:lvl7pPr marL="3200400" marR="0" lvl="6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Josefin Sans ExtraLight"/>
              <a:buNone/>
              <a:defRPr sz="2400" b="0" i="0" u="none" strike="noStrike" cap="none">
                <a:solidFill>
                  <a:schemeClr val="dk1"/>
                </a:solidFill>
                <a:latin typeface="Josefin Sans ExtraLight"/>
                <a:ea typeface="Josefin Sans ExtraLight"/>
                <a:cs typeface="Josefin Sans ExtraLight"/>
                <a:sym typeface="Josefin Sans ExtraLight"/>
              </a:defRPr>
            </a:lvl7pPr>
            <a:lvl8pPr marL="3657600" marR="0" lvl="7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Josefin Sans ExtraLight"/>
              <a:buNone/>
              <a:defRPr sz="2400" b="0" i="0" u="none" strike="noStrike" cap="none">
                <a:solidFill>
                  <a:schemeClr val="dk1"/>
                </a:solidFill>
                <a:latin typeface="Josefin Sans ExtraLight"/>
                <a:ea typeface="Josefin Sans ExtraLight"/>
                <a:cs typeface="Josefin Sans ExtraLight"/>
                <a:sym typeface="Josefin Sans ExtraLight"/>
              </a:defRPr>
            </a:lvl8pPr>
            <a:lvl9pPr marL="4114800" marR="0" lvl="8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Josefin Sans ExtraLight"/>
              <a:buNone/>
              <a:defRPr sz="2400" b="0" i="0" u="none" strike="noStrike" cap="none">
                <a:solidFill>
                  <a:schemeClr val="dk1"/>
                </a:solidFill>
                <a:latin typeface="Josefin Sans ExtraLight"/>
                <a:ea typeface="Josefin Sans ExtraLight"/>
                <a:cs typeface="Josefin Sans ExtraLight"/>
                <a:sym typeface="Josefin Sans ExtraLight"/>
              </a:defRPr>
            </a:lvl9pPr>
          </a:lstStyle>
          <a:p>
            <a:pPr algn="ctr"/>
            <a:r>
              <a:rPr lang="en-US" kern="0"/>
              <a:t>Estate</a:t>
            </a:r>
            <a:endParaRPr lang="en-US"/>
          </a:p>
        </p:txBody>
      </p:sp>
      <p:pic>
        <p:nvPicPr>
          <p:cNvPr id="10" name="Picture 9" descr="carousel photo #3 (MLS)">
            <a:extLst>
              <a:ext uri="{FF2B5EF4-FFF2-40B4-BE49-F238E27FC236}">
                <a16:creationId xmlns:a16="http://schemas.microsoft.com/office/drawing/2014/main" id="{CB622ECB-2122-22DD-CC44-9FAC2E9596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62275" y="3552825"/>
            <a:ext cx="2743200" cy="1828800"/>
          </a:xfrm>
          <a:prstGeom prst="rect">
            <a:avLst/>
          </a:prstGeom>
        </p:spPr>
      </p:pic>
      <p:sp>
        <p:nvSpPr>
          <p:cNvPr id="12" name="Subtitle 2">
            <a:extLst>
              <a:ext uri="{FF2B5EF4-FFF2-40B4-BE49-F238E27FC236}">
                <a16:creationId xmlns:a16="http://schemas.microsoft.com/office/drawing/2014/main" id="{0698D434-E8FE-CD71-A395-BC6413EBD66D}"/>
              </a:ext>
            </a:extLst>
          </p:cNvPr>
          <p:cNvSpPr txBox="1">
            <a:spLocks/>
          </p:cNvSpPr>
          <p:nvPr/>
        </p:nvSpPr>
        <p:spPr>
          <a:xfrm>
            <a:off x="3050042" y="3094308"/>
            <a:ext cx="2314000" cy="456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osefin Sans Light"/>
              <a:buNone/>
              <a:defRPr sz="2400" b="1" i="0" u="none" strike="noStrike" cap="none">
                <a:solidFill>
                  <a:schemeClr val="dk2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Josefin Sans"/>
              <a:buNone/>
              <a:defRPr sz="2400" b="0" i="0" u="none" strike="noStrike" cap="none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Josefin Sans Light"/>
              <a:buNone/>
              <a:defRPr sz="2400" b="0" i="0" u="none" strike="noStrike" cap="none">
                <a:solidFill>
                  <a:schemeClr val="dk1"/>
                </a:solidFill>
                <a:latin typeface="Josefin Sans Light"/>
                <a:ea typeface="Josefin Sans Light"/>
                <a:cs typeface="Josefin Sans Light"/>
                <a:sym typeface="Josefin Sans Ligh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Josefin Sans ExtraLight"/>
              <a:buNone/>
              <a:defRPr sz="2400" b="0" i="0" u="none" strike="noStrike" cap="none">
                <a:solidFill>
                  <a:schemeClr val="dk1"/>
                </a:solidFill>
                <a:latin typeface="Josefin Sans ExtraLight"/>
                <a:ea typeface="Josefin Sans ExtraLight"/>
                <a:cs typeface="Josefin Sans ExtraLight"/>
                <a:sym typeface="Josefin Sans ExtraLight"/>
              </a:defRPr>
            </a:lvl4pPr>
            <a:lvl5pPr marL="2286000" marR="0" lvl="4" indent="-3111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Josefin Sans ExtraLight"/>
              <a:buNone/>
              <a:defRPr sz="2400" b="0" i="0" u="none" strike="noStrike" cap="none">
                <a:solidFill>
                  <a:schemeClr val="dk1"/>
                </a:solidFill>
                <a:latin typeface="Josefin Sans ExtraLight"/>
                <a:ea typeface="Josefin Sans ExtraLight"/>
                <a:cs typeface="Josefin Sans ExtraLight"/>
                <a:sym typeface="Josefin Sans ExtraLight"/>
              </a:defRPr>
            </a:lvl5pPr>
            <a:lvl6pPr marL="2743200" marR="0" lvl="5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Josefin Sans ExtraLight"/>
              <a:buNone/>
              <a:defRPr sz="2400" b="0" i="0" u="none" strike="noStrike" cap="none">
                <a:solidFill>
                  <a:schemeClr val="dk1"/>
                </a:solidFill>
                <a:latin typeface="Josefin Sans ExtraLight"/>
                <a:ea typeface="Josefin Sans ExtraLight"/>
                <a:cs typeface="Josefin Sans ExtraLight"/>
                <a:sym typeface="Josefin Sans ExtraLight"/>
              </a:defRPr>
            </a:lvl6pPr>
            <a:lvl7pPr marL="3200400" marR="0" lvl="6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Josefin Sans ExtraLight"/>
              <a:buNone/>
              <a:defRPr sz="2400" b="0" i="0" u="none" strike="noStrike" cap="none">
                <a:solidFill>
                  <a:schemeClr val="dk1"/>
                </a:solidFill>
                <a:latin typeface="Josefin Sans ExtraLight"/>
                <a:ea typeface="Josefin Sans ExtraLight"/>
                <a:cs typeface="Josefin Sans ExtraLight"/>
                <a:sym typeface="Josefin Sans ExtraLight"/>
              </a:defRPr>
            </a:lvl7pPr>
            <a:lvl8pPr marL="3657600" marR="0" lvl="7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Josefin Sans ExtraLight"/>
              <a:buNone/>
              <a:defRPr sz="2400" b="0" i="0" u="none" strike="noStrike" cap="none">
                <a:solidFill>
                  <a:schemeClr val="dk1"/>
                </a:solidFill>
                <a:latin typeface="Josefin Sans ExtraLight"/>
                <a:ea typeface="Josefin Sans ExtraLight"/>
                <a:cs typeface="Josefin Sans ExtraLight"/>
                <a:sym typeface="Josefin Sans ExtraLight"/>
              </a:defRPr>
            </a:lvl8pPr>
            <a:lvl9pPr marL="4114800" marR="0" lvl="8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Josefin Sans ExtraLight"/>
              <a:buNone/>
              <a:defRPr sz="2400" b="0" i="0" u="none" strike="noStrike" cap="none">
                <a:solidFill>
                  <a:schemeClr val="dk1"/>
                </a:solidFill>
                <a:latin typeface="Josefin Sans ExtraLight"/>
                <a:ea typeface="Josefin Sans ExtraLight"/>
                <a:cs typeface="Josefin Sans ExtraLight"/>
                <a:sym typeface="Josefin Sans ExtraLight"/>
              </a:defRPr>
            </a:lvl9pPr>
          </a:lstStyle>
          <a:p>
            <a:pPr algn="ctr"/>
            <a:r>
              <a:rPr lang="en-US" kern="0"/>
              <a:t>Suburban</a:t>
            </a:r>
            <a:endParaRPr lang="en-US"/>
          </a:p>
        </p:txBody>
      </p:sp>
      <p:pic>
        <p:nvPicPr>
          <p:cNvPr id="13" name="Picture 12" descr="Cottages on Fifth in Avondale features 10 intimate cottages arranged around a lovely central courtyard.">
            <a:extLst>
              <a:ext uri="{FF2B5EF4-FFF2-40B4-BE49-F238E27FC236}">
                <a16:creationId xmlns:a16="http://schemas.microsoft.com/office/drawing/2014/main" id="{6FC1CD81-A2E7-A040-ECED-63DDD906E1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38925" y="3552825"/>
            <a:ext cx="2743200" cy="1828800"/>
          </a:xfrm>
          <a:prstGeom prst="rect">
            <a:avLst/>
          </a:prstGeom>
        </p:spPr>
      </p:pic>
      <p:sp>
        <p:nvSpPr>
          <p:cNvPr id="14" name="Subtitle 2">
            <a:extLst>
              <a:ext uri="{FF2B5EF4-FFF2-40B4-BE49-F238E27FC236}">
                <a16:creationId xmlns:a16="http://schemas.microsoft.com/office/drawing/2014/main" id="{44C133D2-72EC-3461-4F0B-89AC53C424CE}"/>
              </a:ext>
            </a:extLst>
          </p:cNvPr>
          <p:cNvSpPr txBox="1">
            <a:spLocks/>
          </p:cNvSpPr>
          <p:nvPr/>
        </p:nvSpPr>
        <p:spPr>
          <a:xfrm>
            <a:off x="6640966" y="3094307"/>
            <a:ext cx="2742625" cy="456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osefin Sans Light"/>
              <a:buNone/>
              <a:defRPr sz="2400" b="1" i="0" u="none" strike="noStrike" cap="none">
                <a:solidFill>
                  <a:schemeClr val="dk2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Josefin Sans"/>
              <a:buNone/>
              <a:defRPr sz="2400" b="0" i="0" u="none" strike="noStrike" cap="none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Josefin Sans Light"/>
              <a:buNone/>
              <a:defRPr sz="2400" b="0" i="0" u="none" strike="noStrike" cap="none">
                <a:solidFill>
                  <a:schemeClr val="dk1"/>
                </a:solidFill>
                <a:latin typeface="Josefin Sans Light"/>
                <a:ea typeface="Josefin Sans Light"/>
                <a:cs typeface="Josefin Sans Light"/>
                <a:sym typeface="Josefin Sans Ligh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Josefin Sans ExtraLight"/>
              <a:buNone/>
              <a:defRPr sz="2400" b="0" i="0" u="none" strike="noStrike" cap="none">
                <a:solidFill>
                  <a:schemeClr val="dk1"/>
                </a:solidFill>
                <a:latin typeface="Josefin Sans ExtraLight"/>
                <a:ea typeface="Josefin Sans ExtraLight"/>
                <a:cs typeface="Josefin Sans ExtraLight"/>
                <a:sym typeface="Josefin Sans ExtraLight"/>
              </a:defRPr>
            </a:lvl4pPr>
            <a:lvl5pPr marL="2286000" marR="0" lvl="4" indent="-3111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Josefin Sans ExtraLight"/>
              <a:buNone/>
              <a:defRPr sz="2400" b="0" i="0" u="none" strike="noStrike" cap="none">
                <a:solidFill>
                  <a:schemeClr val="dk1"/>
                </a:solidFill>
                <a:latin typeface="Josefin Sans ExtraLight"/>
                <a:ea typeface="Josefin Sans ExtraLight"/>
                <a:cs typeface="Josefin Sans ExtraLight"/>
                <a:sym typeface="Josefin Sans ExtraLight"/>
              </a:defRPr>
            </a:lvl5pPr>
            <a:lvl6pPr marL="2743200" marR="0" lvl="5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Josefin Sans ExtraLight"/>
              <a:buNone/>
              <a:defRPr sz="2400" b="0" i="0" u="none" strike="noStrike" cap="none">
                <a:solidFill>
                  <a:schemeClr val="dk1"/>
                </a:solidFill>
                <a:latin typeface="Josefin Sans ExtraLight"/>
                <a:ea typeface="Josefin Sans ExtraLight"/>
                <a:cs typeface="Josefin Sans ExtraLight"/>
                <a:sym typeface="Josefin Sans ExtraLight"/>
              </a:defRPr>
            </a:lvl6pPr>
            <a:lvl7pPr marL="3200400" marR="0" lvl="6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Josefin Sans ExtraLight"/>
              <a:buNone/>
              <a:defRPr sz="2400" b="0" i="0" u="none" strike="noStrike" cap="none">
                <a:solidFill>
                  <a:schemeClr val="dk1"/>
                </a:solidFill>
                <a:latin typeface="Josefin Sans ExtraLight"/>
                <a:ea typeface="Josefin Sans ExtraLight"/>
                <a:cs typeface="Josefin Sans ExtraLight"/>
                <a:sym typeface="Josefin Sans ExtraLight"/>
              </a:defRPr>
            </a:lvl7pPr>
            <a:lvl8pPr marL="3657600" marR="0" lvl="7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Josefin Sans ExtraLight"/>
              <a:buNone/>
              <a:defRPr sz="2400" b="0" i="0" u="none" strike="noStrike" cap="none">
                <a:solidFill>
                  <a:schemeClr val="dk1"/>
                </a:solidFill>
                <a:latin typeface="Josefin Sans ExtraLight"/>
                <a:ea typeface="Josefin Sans ExtraLight"/>
                <a:cs typeface="Josefin Sans ExtraLight"/>
                <a:sym typeface="Josefin Sans ExtraLight"/>
              </a:defRPr>
            </a:lvl8pPr>
            <a:lvl9pPr marL="4114800" marR="0" lvl="8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Josefin Sans ExtraLight"/>
              <a:buNone/>
              <a:defRPr sz="2400" b="0" i="0" u="none" strike="noStrike" cap="none">
                <a:solidFill>
                  <a:schemeClr val="dk1"/>
                </a:solidFill>
                <a:latin typeface="Josefin Sans ExtraLight"/>
                <a:ea typeface="Josefin Sans ExtraLight"/>
                <a:cs typeface="Josefin Sans ExtraLight"/>
                <a:sym typeface="Josefin Sans ExtraLight"/>
              </a:defRPr>
            </a:lvl9pPr>
          </a:lstStyle>
          <a:p>
            <a:pPr algn="ctr"/>
            <a:r>
              <a:rPr lang="en-US" kern="0"/>
              <a:t>Mixed-Res.</a:t>
            </a:r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96A2458-F2EC-B52A-4F1A-A72DB22F73F7}"/>
              </a:ext>
            </a:extLst>
          </p:cNvPr>
          <p:cNvSpPr txBox="1"/>
          <p:nvPr/>
        </p:nvSpPr>
        <p:spPr>
          <a:xfrm>
            <a:off x="11564321" y="6262861"/>
            <a:ext cx="443896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>
                <a:solidFill>
                  <a:schemeClr val="accent1"/>
                </a:solidFill>
                <a:latin typeface="Josefin Sans"/>
              </a:rPr>
              <a:t>6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3324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BA71D5-B764-3DA4-830F-0C04C694EC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703FE97E-E6AA-BFF4-92C5-CC02A7268C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11692" y="579708"/>
            <a:ext cx="3361750" cy="456725"/>
          </a:xfrm>
        </p:spPr>
        <p:txBody>
          <a:bodyPr/>
          <a:lstStyle/>
          <a:p>
            <a:r>
              <a:rPr lang="en-US"/>
              <a:t>Commercial Corridor</a:t>
            </a:r>
          </a:p>
        </p:txBody>
      </p:sp>
      <p:pic>
        <p:nvPicPr>
          <p:cNvPr id="2" name="Picture 1" descr="RCP Companies – A Community Empowerment Company">
            <a:extLst>
              <a:ext uri="{FF2B5EF4-FFF2-40B4-BE49-F238E27FC236}">
                <a16:creationId xmlns:a16="http://schemas.microsoft.com/office/drawing/2014/main" id="{75A37AF2-28AD-3B52-0869-8E31439E67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4450" y="1038225"/>
            <a:ext cx="2752725" cy="2752725"/>
          </a:xfrm>
          <a:prstGeom prst="rect">
            <a:avLst/>
          </a:prstGeom>
        </p:spPr>
      </p:pic>
      <p:sp>
        <p:nvSpPr>
          <p:cNvPr id="15" name="Subtitle 2">
            <a:extLst>
              <a:ext uri="{FF2B5EF4-FFF2-40B4-BE49-F238E27FC236}">
                <a16:creationId xmlns:a16="http://schemas.microsoft.com/office/drawing/2014/main" id="{659BA504-ACD8-BEA3-A2B8-B9EE7FD52894}"/>
              </a:ext>
            </a:extLst>
          </p:cNvPr>
          <p:cNvSpPr txBox="1">
            <a:spLocks/>
          </p:cNvSpPr>
          <p:nvPr/>
        </p:nvSpPr>
        <p:spPr>
          <a:xfrm>
            <a:off x="7374392" y="579708"/>
            <a:ext cx="3495100" cy="42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osefin Sans Light"/>
              <a:buNone/>
              <a:defRPr sz="2400" b="1" i="0" u="none" strike="noStrike" cap="none">
                <a:solidFill>
                  <a:schemeClr val="dk2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Josefin Sans"/>
              <a:buNone/>
              <a:defRPr sz="2400" b="0" i="0" u="none" strike="noStrike" cap="none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Josefin Sans Light"/>
              <a:buNone/>
              <a:defRPr sz="2400" b="0" i="0" u="none" strike="noStrike" cap="none">
                <a:solidFill>
                  <a:schemeClr val="dk1"/>
                </a:solidFill>
                <a:latin typeface="Josefin Sans Light"/>
                <a:ea typeface="Josefin Sans Light"/>
                <a:cs typeface="Josefin Sans Light"/>
                <a:sym typeface="Josefin Sans Ligh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Josefin Sans ExtraLight"/>
              <a:buNone/>
              <a:defRPr sz="2400" b="0" i="0" u="none" strike="noStrike" cap="none">
                <a:solidFill>
                  <a:schemeClr val="dk1"/>
                </a:solidFill>
                <a:latin typeface="Josefin Sans ExtraLight"/>
                <a:ea typeface="Josefin Sans ExtraLight"/>
                <a:cs typeface="Josefin Sans ExtraLight"/>
                <a:sym typeface="Josefin Sans ExtraLight"/>
              </a:defRPr>
            </a:lvl4pPr>
            <a:lvl5pPr marL="2286000" marR="0" lvl="4" indent="-3111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Josefin Sans ExtraLight"/>
              <a:buNone/>
              <a:defRPr sz="2400" b="0" i="0" u="none" strike="noStrike" cap="none">
                <a:solidFill>
                  <a:schemeClr val="dk1"/>
                </a:solidFill>
                <a:latin typeface="Josefin Sans ExtraLight"/>
                <a:ea typeface="Josefin Sans ExtraLight"/>
                <a:cs typeface="Josefin Sans ExtraLight"/>
                <a:sym typeface="Josefin Sans ExtraLight"/>
              </a:defRPr>
            </a:lvl5pPr>
            <a:lvl6pPr marL="2743200" marR="0" lvl="5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Josefin Sans ExtraLight"/>
              <a:buNone/>
              <a:defRPr sz="2400" b="0" i="0" u="none" strike="noStrike" cap="none">
                <a:solidFill>
                  <a:schemeClr val="dk1"/>
                </a:solidFill>
                <a:latin typeface="Josefin Sans ExtraLight"/>
                <a:ea typeface="Josefin Sans ExtraLight"/>
                <a:cs typeface="Josefin Sans ExtraLight"/>
                <a:sym typeface="Josefin Sans ExtraLight"/>
              </a:defRPr>
            </a:lvl6pPr>
            <a:lvl7pPr marL="3200400" marR="0" lvl="6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Josefin Sans ExtraLight"/>
              <a:buNone/>
              <a:defRPr sz="2400" b="0" i="0" u="none" strike="noStrike" cap="none">
                <a:solidFill>
                  <a:schemeClr val="dk1"/>
                </a:solidFill>
                <a:latin typeface="Josefin Sans ExtraLight"/>
                <a:ea typeface="Josefin Sans ExtraLight"/>
                <a:cs typeface="Josefin Sans ExtraLight"/>
                <a:sym typeface="Josefin Sans ExtraLight"/>
              </a:defRPr>
            </a:lvl7pPr>
            <a:lvl8pPr marL="3657600" marR="0" lvl="7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Josefin Sans ExtraLight"/>
              <a:buNone/>
              <a:defRPr sz="2400" b="0" i="0" u="none" strike="noStrike" cap="none">
                <a:solidFill>
                  <a:schemeClr val="dk1"/>
                </a:solidFill>
                <a:latin typeface="Josefin Sans ExtraLight"/>
                <a:ea typeface="Josefin Sans ExtraLight"/>
                <a:cs typeface="Josefin Sans ExtraLight"/>
                <a:sym typeface="Josefin Sans ExtraLight"/>
              </a:defRPr>
            </a:lvl8pPr>
            <a:lvl9pPr marL="4114800" marR="0" lvl="8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Josefin Sans ExtraLight"/>
              <a:buNone/>
              <a:defRPr sz="2400" b="0" i="0" u="none" strike="noStrike" cap="none">
                <a:solidFill>
                  <a:schemeClr val="dk1"/>
                </a:solidFill>
                <a:latin typeface="Josefin Sans ExtraLight"/>
                <a:ea typeface="Josefin Sans ExtraLight"/>
                <a:cs typeface="Josefin Sans ExtraLight"/>
                <a:sym typeface="Josefin Sans ExtraLight"/>
              </a:defRPr>
            </a:lvl9pPr>
          </a:lstStyle>
          <a:p>
            <a:r>
              <a:rPr lang="en-US" kern="0"/>
              <a:t>Neighborhood Center</a:t>
            </a:r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C9377A0-0492-2DDA-547A-76348FAD691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37310"/>
          <a:stretch>
            <a:fillRect/>
          </a:stretch>
        </p:blipFill>
        <p:spPr>
          <a:xfrm>
            <a:off x="7743825" y="1038225"/>
            <a:ext cx="2752730" cy="2752725"/>
          </a:xfrm>
          <a:prstGeom prst="rect">
            <a:avLst/>
          </a:prstGeom>
        </p:spPr>
      </p:pic>
      <p:sp>
        <p:nvSpPr>
          <p:cNvPr id="18" name="Subtitle 2">
            <a:extLst>
              <a:ext uri="{FF2B5EF4-FFF2-40B4-BE49-F238E27FC236}">
                <a16:creationId xmlns:a16="http://schemas.microsoft.com/office/drawing/2014/main" id="{1D6DCC5B-8F05-602B-4691-E47EDFCEB0BB}"/>
              </a:ext>
            </a:extLst>
          </p:cNvPr>
          <p:cNvSpPr txBox="1">
            <a:spLocks/>
          </p:cNvSpPr>
          <p:nvPr/>
        </p:nvSpPr>
        <p:spPr>
          <a:xfrm>
            <a:off x="935492" y="3789633"/>
            <a:ext cx="3361750" cy="456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osefin Sans Light"/>
              <a:buNone/>
              <a:defRPr sz="2400" b="1" i="0" u="none" strike="noStrike" cap="none">
                <a:solidFill>
                  <a:schemeClr val="dk2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Josefin Sans"/>
              <a:buNone/>
              <a:defRPr sz="2400" b="0" i="0" u="none" strike="noStrike" cap="none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Josefin Sans Light"/>
              <a:buNone/>
              <a:defRPr sz="2400" b="0" i="0" u="none" strike="noStrike" cap="none">
                <a:solidFill>
                  <a:schemeClr val="dk1"/>
                </a:solidFill>
                <a:latin typeface="Josefin Sans Light"/>
                <a:ea typeface="Josefin Sans Light"/>
                <a:cs typeface="Josefin Sans Light"/>
                <a:sym typeface="Josefin Sans Ligh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Josefin Sans ExtraLight"/>
              <a:buNone/>
              <a:defRPr sz="2400" b="0" i="0" u="none" strike="noStrike" cap="none">
                <a:solidFill>
                  <a:schemeClr val="dk1"/>
                </a:solidFill>
                <a:latin typeface="Josefin Sans ExtraLight"/>
                <a:ea typeface="Josefin Sans ExtraLight"/>
                <a:cs typeface="Josefin Sans ExtraLight"/>
                <a:sym typeface="Josefin Sans ExtraLight"/>
              </a:defRPr>
            </a:lvl4pPr>
            <a:lvl5pPr marL="2286000" marR="0" lvl="4" indent="-3111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Josefin Sans ExtraLight"/>
              <a:buNone/>
              <a:defRPr sz="2400" b="0" i="0" u="none" strike="noStrike" cap="none">
                <a:solidFill>
                  <a:schemeClr val="dk1"/>
                </a:solidFill>
                <a:latin typeface="Josefin Sans ExtraLight"/>
                <a:ea typeface="Josefin Sans ExtraLight"/>
                <a:cs typeface="Josefin Sans ExtraLight"/>
                <a:sym typeface="Josefin Sans ExtraLight"/>
              </a:defRPr>
            </a:lvl5pPr>
            <a:lvl6pPr marL="2743200" marR="0" lvl="5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Josefin Sans ExtraLight"/>
              <a:buNone/>
              <a:defRPr sz="2400" b="0" i="0" u="none" strike="noStrike" cap="none">
                <a:solidFill>
                  <a:schemeClr val="dk1"/>
                </a:solidFill>
                <a:latin typeface="Josefin Sans ExtraLight"/>
                <a:ea typeface="Josefin Sans ExtraLight"/>
                <a:cs typeface="Josefin Sans ExtraLight"/>
                <a:sym typeface="Josefin Sans ExtraLight"/>
              </a:defRPr>
            </a:lvl6pPr>
            <a:lvl7pPr marL="3200400" marR="0" lvl="6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Josefin Sans ExtraLight"/>
              <a:buNone/>
              <a:defRPr sz="2400" b="0" i="0" u="none" strike="noStrike" cap="none">
                <a:solidFill>
                  <a:schemeClr val="dk1"/>
                </a:solidFill>
                <a:latin typeface="Josefin Sans ExtraLight"/>
                <a:ea typeface="Josefin Sans ExtraLight"/>
                <a:cs typeface="Josefin Sans ExtraLight"/>
                <a:sym typeface="Josefin Sans ExtraLight"/>
              </a:defRPr>
            </a:lvl7pPr>
            <a:lvl8pPr marL="3657600" marR="0" lvl="7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Josefin Sans ExtraLight"/>
              <a:buNone/>
              <a:defRPr sz="2400" b="0" i="0" u="none" strike="noStrike" cap="none">
                <a:solidFill>
                  <a:schemeClr val="dk1"/>
                </a:solidFill>
                <a:latin typeface="Josefin Sans ExtraLight"/>
                <a:ea typeface="Josefin Sans ExtraLight"/>
                <a:cs typeface="Josefin Sans ExtraLight"/>
                <a:sym typeface="Josefin Sans ExtraLight"/>
              </a:defRPr>
            </a:lvl8pPr>
            <a:lvl9pPr marL="4114800" marR="0" lvl="8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Josefin Sans ExtraLight"/>
              <a:buNone/>
              <a:defRPr sz="2400" b="0" i="0" u="none" strike="noStrike" cap="none">
                <a:solidFill>
                  <a:schemeClr val="dk1"/>
                </a:solidFill>
                <a:latin typeface="Josefin Sans ExtraLight"/>
                <a:ea typeface="Josefin Sans ExtraLight"/>
                <a:cs typeface="Josefin Sans ExtraLight"/>
                <a:sym typeface="Josefin Sans ExtraLight"/>
              </a:defRPr>
            </a:lvl9pPr>
          </a:lstStyle>
          <a:p>
            <a:pPr algn="ctr"/>
            <a:r>
              <a:rPr lang="en-US" kern="0"/>
              <a:t>Activity Center</a:t>
            </a:r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043788E8-7E16-240C-CCDF-372508B78E7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59" r="7803"/>
          <a:stretch>
            <a:fillRect/>
          </a:stretch>
        </p:blipFill>
        <p:spPr>
          <a:xfrm>
            <a:off x="1281113" y="4243388"/>
            <a:ext cx="2819403" cy="2038350"/>
          </a:xfrm>
          <a:prstGeom prst="rect">
            <a:avLst/>
          </a:prstGeom>
        </p:spPr>
      </p:pic>
      <p:pic>
        <p:nvPicPr>
          <p:cNvPr id="22" name="Picture 21" descr="JeffMet North Industrial Park under development - Birmingham Business  Journal">
            <a:extLst>
              <a:ext uri="{FF2B5EF4-FFF2-40B4-BE49-F238E27FC236}">
                <a16:creationId xmlns:a16="http://schemas.microsoft.com/office/drawing/2014/main" id="{DCD935A5-6E48-5DC8-AC22-245B307EF1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43825" y="4248150"/>
            <a:ext cx="2819400" cy="2028825"/>
          </a:xfrm>
          <a:prstGeom prst="rect">
            <a:avLst/>
          </a:prstGeom>
        </p:spPr>
      </p:pic>
      <p:sp>
        <p:nvSpPr>
          <p:cNvPr id="23" name="Subtitle 2">
            <a:extLst>
              <a:ext uri="{FF2B5EF4-FFF2-40B4-BE49-F238E27FC236}">
                <a16:creationId xmlns:a16="http://schemas.microsoft.com/office/drawing/2014/main" id="{01A18F29-8825-9E85-F820-D3A9D64238D8}"/>
              </a:ext>
            </a:extLst>
          </p:cNvPr>
          <p:cNvSpPr txBox="1">
            <a:spLocks/>
          </p:cNvSpPr>
          <p:nvPr/>
        </p:nvSpPr>
        <p:spPr>
          <a:xfrm>
            <a:off x="7441066" y="3789632"/>
            <a:ext cx="3361750" cy="456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osefin Sans Light"/>
              <a:buNone/>
              <a:defRPr sz="2400" b="1" i="0" u="none" strike="noStrike" cap="none">
                <a:solidFill>
                  <a:schemeClr val="dk2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Josefin Sans"/>
              <a:buNone/>
              <a:defRPr sz="2400" b="0" i="0" u="none" strike="noStrike" cap="none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Josefin Sans Light"/>
              <a:buNone/>
              <a:defRPr sz="2400" b="0" i="0" u="none" strike="noStrike" cap="none">
                <a:solidFill>
                  <a:schemeClr val="dk1"/>
                </a:solidFill>
                <a:latin typeface="Josefin Sans Light"/>
                <a:ea typeface="Josefin Sans Light"/>
                <a:cs typeface="Josefin Sans Light"/>
                <a:sym typeface="Josefin Sans Ligh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Josefin Sans ExtraLight"/>
              <a:buNone/>
              <a:defRPr sz="2400" b="0" i="0" u="none" strike="noStrike" cap="none">
                <a:solidFill>
                  <a:schemeClr val="dk1"/>
                </a:solidFill>
                <a:latin typeface="Josefin Sans ExtraLight"/>
                <a:ea typeface="Josefin Sans ExtraLight"/>
                <a:cs typeface="Josefin Sans ExtraLight"/>
                <a:sym typeface="Josefin Sans ExtraLight"/>
              </a:defRPr>
            </a:lvl4pPr>
            <a:lvl5pPr marL="2286000" marR="0" lvl="4" indent="-3111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Josefin Sans ExtraLight"/>
              <a:buNone/>
              <a:defRPr sz="2400" b="0" i="0" u="none" strike="noStrike" cap="none">
                <a:solidFill>
                  <a:schemeClr val="dk1"/>
                </a:solidFill>
                <a:latin typeface="Josefin Sans ExtraLight"/>
                <a:ea typeface="Josefin Sans ExtraLight"/>
                <a:cs typeface="Josefin Sans ExtraLight"/>
                <a:sym typeface="Josefin Sans ExtraLight"/>
              </a:defRPr>
            </a:lvl5pPr>
            <a:lvl6pPr marL="2743200" marR="0" lvl="5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Josefin Sans ExtraLight"/>
              <a:buNone/>
              <a:defRPr sz="2400" b="0" i="0" u="none" strike="noStrike" cap="none">
                <a:solidFill>
                  <a:schemeClr val="dk1"/>
                </a:solidFill>
                <a:latin typeface="Josefin Sans ExtraLight"/>
                <a:ea typeface="Josefin Sans ExtraLight"/>
                <a:cs typeface="Josefin Sans ExtraLight"/>
                <a:sym typeface="Josefin Sans ExtraLight"/>
              </a:defRPr>
            </a:lvl6pPr>
            <a:lvl7pPr marL="3200400" marR="0" lvl="6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Josefin Sans ExtraLight"/>
              <a:buNone/>
              <a:defRPr sz="2400" b="0" i="0" u="none" strike="noStrike" cap="none">
                <a:solidFill>
                  <a:schemeClr val="dk1"/>
                </a:solidFill>
                <a:latin typeface="Josefin Sans ExtraLight"/>
                <a:ea typeface="Josefin Sans ExtraLight"/>
                <a:cs typeface="Josefin Sans ExtraLight"/>
                <a:sym typeface="Josefin Sans ExtraLight"/>
              </a:defRPr>
            </a:lvl7pPr>
            <a:lvl8pPr marL="3657600" marR="0" lvl="7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Josefin Sans ExtraLight"/>
              <a:buNone/>
              <a:defRPr sz="2400" b="0" i="0" u="none" strike="noStrike" cap="none">
                <a:solidFill>
                  <a:schemeClr val="dk1"/>
                </a:solidFill>
                <a:latin typeface="Josefin Sans ExtraLight"/>
                <a:ea typeface="Josefin Sans ExtraLight"/>
                <a:cs typeface="Josefin Sans ExtraLight"/>
                <a:sym typeface="Josefin Sans ExtraLight"/>
              </a:defRPr>
            </a:lvl8pPr>
            <a:lvl9pPr marL="4114800" marR="0" lvl="8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Josefin Sans ExtraLight"/>
              <a:buNone/>
              <a:defRPr sz="2400" b="0" i="0" u="none" strike="noStrike" cap="none">
                <a:solidFill>
                  <a:schemeClr val="dk1"/>
                </a:solidFill>
                <a:latin typeface="Josefin Sans ExtraLight"/>
                <a:ea typeface="Josefin Sans ExtraLight"/>
                <a:cs typeface="Josefin Sans ExtraLight"/>
                <a:sym typeface="Josefin Sans ExtraLight"/>
              </a:defRPr>
            </a:lvl9pPr>
          </a:lstStyle>
          <a:p>
            <a:pPr algn="ctr"/>
            <a:r>
              <a:rPr lang="en-US" kern="0"/>
              <a:t>Employment Center</a:t>
            </a:r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B61B711-8CF7-200F-8028-3E78FCA4927F}"/>
              </a:ext>
            </a:extLst>
          </p:cNvPr>
          <p:cNvSpPr txBox="1"/>
          <p:nvPr/>
        </p:nvSpPr>
        <p:spPr>
          <a:xfrm>
            <a:off x="11440496" y="6272386"/>
            <a:ext cx="567721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>
                <a:solidFill>
                  <a:schemeClr val="accent1"/>
                </a:solidFill>
                <a:latin typeface="Josefin Sans"/>
              </a:rPr>
              <a:t>7</a:t>
            </a:r>
            <a:endParaRPr lang="en-US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5218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A3ED9E-D281-D257-DBF4-A2D3029EA2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B431F39-8BF7-1995-3D15-72CB42383E1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717" b="-301"/>
          <a:stretch>
            <a:fillRect/>
          </a:stretch>
        </p:blipFill>
        <p:spPr>
          <a:xfrm>
            <a:off x="-2208" y="-8387"/>
            <a:ext cx="12196415" cy="717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847625"/>
      </p:ext>
    </p:extLst>
  </p:cSld>
  <p:clrMapOvr>
    <a:masterClrMapping/>
  </p:clrMapOvr>
</p:sld>
</file>

<file path=ppt/theme/theme1.xml><?xml version="1.0" encoding="utf-8"?>
<a:theme xmlns:a="http://schemas.openxmlformats.org/drawingml/2006/main" name="Macari Company Profile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D9D9D9"/>
      </a:lt2>
      <a:accent1>
        <a:srgbClr val="FD0000"/>
      </a:accent1>
      <a:accent2>
        <a:srgbClr val="F5F5F5"/>
      </a:accent2>
      <a:accent3>
        <a:srgbClr val="BBBBBB"/>
      </a:accent3>
      <a:accent4>
        <a:srgbClr val="000000"/>
      </a:accent4>
      <a:accent5>
        <a:srgbClr val="FD0000"/>
      </a:accent5>
      <a:accent6>
        <a:srgbClr val="FF8D8D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0a58c485-9112-4923-8fce-919bf0130857" xsi:nil="true"/>
    <lcf76f155ced4ddcb4097134ff3c332f xmlns="b4d84353-249c-4869-a910-efdb511fcfd6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09E86150B52634B99C818953EE7C207" ma:contentTypeVersion="12" ma:contentTypeDescription="Create a new document." ma:contentTypeScope="" ma:versionID="8187826b0775573e247c1b0164256308">
  <xsd:schema xmlns:xsd="http://www.w3.org/2001/XMLSchema" xmlns:xs="http://www.w3.org/2001/XMLSchema" xmlns:p="http://schemas.microsoft.com/office/2006/metadata/properties" xmlns:ns2="b4d84353-249c-4869-a910-efdb511fcfd6" xmlns:ns3="0a58c485-9112-4923-8fce-919bf0130857" targetNamespace="http://schemas.microsoft.com/office/2006/metadata/properties" ma:root="true" ma:fieldsID="00aa99c57ac9082bcfa714b153a7f140" ns2:_="" ns3:_="">
    <xsd:import namespace="b4d84353-249c-4869-a910-efdb511fcfd6"/>
    <xsd:import namespace="0a58c485-9112-4923-8fce-919bf013085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4d84353-249c-4869-a910-efdb511fcfd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50f693c5-600f-40b2-8fdf-5a03d4e7754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a58c485-9112-4923-8fce-919bf0130857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df8b492-595b-477c-bb92-d25c8ba2c949}" ma:internalName="TaxCatchAll" ma:showField="CatchAllData" ma:web="0a58c485-9112-4923-8fce-919bf013085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84102E8-34A9-410C-A901-6F109AE389A7}">
  <ds:schemaRefs>
    <ds:schemaRef ds:uri="0a58c485-9112-4923-8fce-919bf0130857"/>
    <ds:schemaRef ds:uri="b4d84353-249c-4869-a910-efdb511fcfd6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BC87106A-5887-4BBE-AE73-E0671CF7609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3286522-DF7D-40B9-8BE2-9E78485F1ED7}">
  <ds:schemaRefs>
    <ds:schemaRef ds:uri="0a58c485-9112-4923-8fce-919bf0130857"/>
    <ds:schemaRef ds:uri="b4d84353-249c-4869-a910-efdb511fcfd6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Metadata/LabelInfo.xml><?xml version="1.0" encoding="utf-8"?>
<clbl:labelList xmlns:clbl="http://schemas.microsoft.com/office/2020/mipLabelMetadata">
  <clbl:label id="{436b9313-22b9-4045-81f4-d268960a5a8a}" enabled="0" method="" siteId="{436b9313-22b9-4045-81f4-d268960a5a8a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353</Words>
  <Application>Microsoft Office PowerPoint</Application>
  <PresentationFormat>Widescreen</PresentationFormat>
  <Paragraphs>97</Paragraphs>
  <Slides>14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Arial</vt:lpstr>
      <vt:lpstr>Calibri</vt:lpstr>
      <vt:lpstr>Courier New</vt:lpstr>
      <vt:lpstr>Josefin Sans</vt:lpstr>
      <vt:lpstr>Josefin Sans Light</vt:lpstr>
      <vt:lpstr>Josefin Sans Medium</vt:lpstr>
      <vt:lpstr>Macari Company Profile by Slidesgo</vt:lpstr>
      <vt:lpstr>Development Regulations Update Comprehensive Plan, Land Use Map, Zoning Ordinance</vt:lpstr>
      <vt:lpstr>Purpose</vt:lpstr>
      <vt:lpstr>Comprehensive Plan Basis</vt:lpstr>
      <vt:lpstr>PowerPoint Presentation</vt:lpstr>
      <vt:lpstr>Strategic Goals</vt:lpstr>
      <vt:lpstr>Economic Development </vt:lpstr>
      <vt:lpstr>PowerPoint Presentation</vt:lpstr>
      <vt:lpstr>PowerPoint Presentation</vt:lpstr>
      <vt:lpstr>PowerPoint Presentation</vt:lpstr>
      <vt:lpstr>PowerPoint Presentation</vt:lpstr>
      <vt:lpstr>Workforce Housing</vt:lpstr>
      <vt:lpstr>PowerPoint Presentation</vt:lpstr>
      <vt:lpstr>PowerPoint Presentation</vt:lpstr>
      <vt:lpstr>Zoning Ordinance Highlights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Martintown &amp; Reimund Heights Area Revitalization Blighted Property  Inventory</dc:title>
  <dc:creator>Johnson, Joshua</dc:creator>
  <cp:lastModifiedBy>Virginia Martin</cp:lastModifiedBy>
  <cp:revision>2</cp:revision>
  <dcterms:created xsi:type="dcterms:W3CDTF">2024-03-01T21:15:27Z</dcterms:created>
  <dcterms:modified xsi:type="dcterms:W3CDTF">2025-10-08T05:38:31Z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0x010100F09E86150B52634B99C818953EE7C207</vt:lpwstr>
  </property>
  <property fmtid="{D5CDD505-2E9C-101B-9397-08002B2CF9AE}" pid="3" name="MediaServiceImageTags">
    <vt:lpwstr/>
  </property>
</Properties>
</file>